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Final Weeks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2568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04" y="307892"/>
            <a:ext cx="9302496" cy="62116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00784" y="5444290"/>
            <a:ext cx="8790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800" b="1" dirty="0" smtClean="0">
                <a:ln w="0">
                  <a:solidFill>
                    <a:schemeClr val="tx1">
                      <a:lumMod val="75000"/>
                    </a:schemeClr>
                  </a:solidFill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END OF YEAR TEST</a:t>
            </a:r>
            <a:endParaRPr lang="en-CA" sz="4800" b="1" dirty="0">
              <a:ln w="0">
                <a:solidFill>
                  <a:schemeClr val="tx1">
                    <a:lumMod val="75000"/>
                  </a:schemeClr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718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Test – Basic Concepts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4"/>
            <a:ext cx="10233800" cy="4453255"/>
          </a:xfrm>
        </p:spPr>
        <p:txBody>
          <a:bodyPr numCol="2">
            <a:normAutofit lnSpcReduction="10000"/>
          </a:bodyPr>
          <a:lstStyle/>
          <a:p>
            <a:r>
              <a:rPr lang="en-CA" dirty="0" smtClean="0"/>
              <a:t>HTML</a:t>
            </a:r>
          </a:p>
          <a:p>
            <a:pPr lvl="1"/>
            <a:r>
              <a:rPr lang="en-CA" dirty="0" smtClean="0"/>
              <a:t>What do certain tags do / mean</a:t>
            </a:r>
          </a:p>
          <a:p>
            <a:pPr lvl="1"/>
            <a:r>
              <a:rPr lang="en-CA" dirty="0" smtClean="0"/>
              <a:t>Based on example code, describe what it will output</a:t>
            </a:r>
          </a:p>
          <a:p>
            <a:r>
              <a:rPr lang="en-CA" dirty="0" smtClean="0"/>
              <a:t>CSS</a:t>
            </a:r>
          </a:p>
          <a:p>
            <a:pPr lvl="1"/>
            <a:r>
              <a:rPr lang="en-CA" dirty="0" smtClean="0"/>
              <a:t>What is a class vs an id</a:t>
            </a:r>
          </a:p>
          <a:p>
            <a:pPr lvl="1"/>
            <a:r>
              <a:rPr lang="en-CA" dirty="0" smtClean="0"/>
              <a:t>Based on example code, describe what it will output</a:t>
            </a:r>
          </a:p>
          <a:p>
            <a:r>
              <a:rPr lang="en-CA" dirty="0" smtClean="0"/>
              <a:t>JavaScript</a:t>
            </a:r>
          </a:p>
          <a:p>
            <a:pPr lvl="1"/>
            <a:r>
              <a:rPr lang="en-CA" dirty="0" smtClean="0"/>
              <a:t>Validation</a:t>
            </a:r>
          </a:p>
          <a:p>
            <a:pPr lvl="1"/>
            <a:r>
              <a:rPr lang="en-CA" dirty="0" smtClean="0"/>
              <a:t>Flags</a:t>
            </a:r>
          </a:p>
          <a:p>
            <a:pPr lvl="1"/>
            <a:r>
              <a:rPr lang="en-CA" dirty="0" smtClean="0"/>
              <a:t>Event Handlers</a:t>
            </a:r>
          </a:p>
          <a:p>
            <a:r>
              <a:rPr lang="en-CA" dirty="0" smtClean="0"/>
              <a:t>PHP</a:t>
            </a:r>
          </a:p>
          <a:p>
            <a:pPr lvl="1"/>
            <a:r>
              <a:rPr lang="en-CA" dirty="0" smtClean="0"/>
              <a:t>Include Statements</a:t>
            </a:r>
          </a:p>
          <a:p>
            <a:pPr lvl="1"/>
            <a:r>
              <a:rPr lang="en-CA" dirty="0" smtClean="0"/>
              <a:t>Echo information to the screen (manipulating HTML)</a:t>
            </a:r>
          </a:p>
          <a:p>
            <a:pPr lvl="1"/>
            <a:r>
              <a:rPr lang="en-CA" dirty="0" smtClean="0"/>
              <a:t>Based on example code, describe what it will output</a:t>
            </a:r>
          </a:p>
          <a:p>
            <a:r>
              <a:rPr lang="en-CA" dirty="0" smtClean="0"/>
              <a:t>MySQL</a:t>
            </a:r>
          </a:p>
          <a:p>
            <a:pPr lvl="1"/>
            <a:r>
              <a:rPr lang="en-CA" dirty="0" smtClean="0"/>
              <a:t>What is a table</a:t>
            </a:r>
          </a:p>
          <a:p>
            <a:pPr lvl="1"/>
            <a:r>
              <a:rPr lang="en-CA" dirty="0" smtClean="0"/>
              <a:t>How do we store data</a:t>
            </a:r>
          </a:p>
          <a:p>
            <a:pPr lvl="1"/>
            <a:r>
              <a:rPr lang="en-CA" dirty="0" smtClean="0"/>
              <a:t>How do we retrieve data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2334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Important Dates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/>
          </a:p>
          <a:p>
            <a:r>
              <a:rPr lang="en-CA" smtClean="0"/>
              <a:t>May </a:t>
            </a:r>
            <a:r>
              <a:rPr lang="en-CA" dirty="0" smtClean="0"/>
              <a:t>24</a:t>
            </a:r>
            <a:r>
              <a:rPr lang="en-CA" baseline="30000" dirty="0" smtClean="0"/>
              <a:t>th 	</a:t>
            </a:r>
            <a:r>
              <a:rPr lang="en-CA" dirty="0" smtClean="0"/>
              <a:t>– </a:t>
            </a:r>
            <a:r>
              <a:rPr lang="en-CA" dirty="0"/>
              <a:t>	 Review / </a:t>
            </a:r>
            <a:r>
              <a:rPr lang="en-CA"/>
              <a:t>Questions </a:t>
            </a:r>
            <a:endParaRPr lang="en-CA" smtClean="0"/>
          </a:p>
          <a:p>
            <a:r>
              <a:rPr lang="en-CA" smtClean="0"/>
              <a:t>May </a:t>
            </a:r>
            <a:r>
              <a:rPr lang="en-CA" dirty="0" smtClean="0"/>
              <a:t>26</a:t>
            </a:r>
            <a:r>
              <a:rPr lang="en-CA" baseline="30000" dirty="0" smtClean="0"/>
              <a:t>th</a:t>
            </a:r>
            <a:r>
              <a:rPr lang="en-CA" dirty="0" smtClean="0"/>
              <a:t> </a:t>
            </a:r>
            <a:r>
              <a:rPr lang="en-CA" dirty="0" smtClean="0"/>
              <a:t>	– 	Final </a:t>
            </a:r>
            <a:r>
              <a:rPr lang="en-CA" dirty="0" smtClean="0"/>
              <a:t>Test (paper and pencil, closed book)</a:t>
            </a:r>
          </a:p>
          <a:p>
            <a:r>
              <a:rPr lang="en-CA" dirty="0" smtClean="0"/>
              <a:t>May 31</a:t>
            </a:r>
            <a:r>
              <a:rPr lang="en-CA" baseline="30000" dirty="0" smtClean="0"/>
              <a:t>st</a:t>
            </a:r>
            <a:r>
              <a:rPr lang="en-CA" dirty="0" smtClean="0"/>
              <a:t> </a:t>
            </a:r>
            <a:r>
              <a:rPr lang="en-CA" dirty="0" smtClean="0"/>
              <a:t>	– 	Presentation </a:t>
            </a:r>
            <a:r>
              <a:rPr lang="en-CA" dirty="0" smtClean="0"/>
              <a:t>of Final Projects (voluntary)</a:t>
            </a:r>
          </a:p>
          <a:p>
            <a:r>
              <a:rPr lang="en-CA" dirty="0" smtClean="0"/>
              <a:t>June 2</a:t>
            </a:r>
            <a:r>
              <a:rPr lang="en-CA" baseline="30000" dirty="0" smtClean="0"/>
              <a:t>nd</a:t>
            </a:r>
            <a:r>
              <a:rPr lang="en-CA" dirty="0" smtClean="0"/>
              <a:t> </a:t>
            </a:r>
            <a:r>
              <a:rPr lang="en-CA" dirty="0" smtClean="0"/>
              <a:t>	– 	Last Class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8815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65</TotalTime>
  <Words>92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Corbel</vt:lpstr>
      <vt:lpstr>Depth</vt:lpstr>
      <vt:lpstr>Final Weeks</vt:lpstr>
      <vt:lpstr>PowerPoint Presentation</vt:lpstr>
      <vt:lpstr>Test – Basic Concepts</vt:lpstr>
      <vt:lpstr>Important Dates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Weeks</dc:title>
  <dc:creator>Sheldon Poon</dc:creator>
  <cp:lastModifiedBy>Sheldon Poon</cp:lastModifiedBy>
  <cp:revision>7</cp:revision>
  <dcterms:created xsi:type="dcterms:W3CDTF">2016-05-12T15:39:37Z</dcterms:created>
  <dcterms:modified xsi:type="dcterms:W3CDTF">2016-05-12T18:06:16Z</dcterms:modified>
</cp:coreProperties>
</file>