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COOKIEs? COOKIES!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Tracking Data Across Multiple Pages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688" y="548640"/>
            <a:ext cx="5821680" cy="582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5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Problem</a:t>
            </a:r>
            <a:endParaRPr lang="en-C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50" y="2227263"/>
            <a:ext cx="4845049" cy="3633787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1359" y="2228003"/>
            <a:ext cx="4539449" cy="36330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3600" dirty="0" smtClean="0"/>
          </a:p>
          <a:p>
            <a:pPr marL="0" indent="0">
              <a:buNone/>
            </a:pPr>
            <a:r>
              <a:rPr lang="en-CA" sz="3200" dirty="0" smtClean="0"/>
              <a:t>$_POST[“Name”]</a:t>
            </a:r>
          </a:p>
          <a:p>
            <a:pPr marL="0" indent="0">
              <a:buNone/>
            </a:pPr>
            <a:r>
              <a:rPr lang="en-CA" sz="3200" dirty="0" smtClean="0"/>
              <a:t>$_POST[“Email”]</a:t>
            </a:r>
          </a:p>
          <a:p>
            <a:pPr marL="0" indent="0">
              <a:buNone/>
            </a:pPr>
            <a:r>
              <a:rPr lang="en-CA" sz="3200" dirty="0" smtClean="0"/>
              <a:t>$_POST[“……”]</a:t>
            </a:r>
            <a:endParaRPr lang="en-CA" sz="3200" dirty="0"/>
          </a:p>
        </p:txBody>
      </p:sp>
      <p:sp>
        <p:nvSpPr>
          <p:cNvPr id="8" name="Striped Right Arrow 7"/>
          <p:cNvSpPr/>
          <p:nvPr/>
        </p:nvSpPr>
        <p:spPr>
          <a:xfrm>
            <a:off x="5388864" y="3511296"/>
            <a:ext cx="1353312" cy="115824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6266688" y="2161394"/>
            <a:ext cx="4693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dirty="0">
                <a:solidFill>
                  <a:schemeClr val="accent2"/>
                </a:solidFill>
              </a:rPr>
              <a:t>p</a:t>
            </a:r>
            <a:r>
              <a:rPr lang="en-CA" sz="4000" dirty="0" smtClean="0">
                <a:solidFill>
                  <a:schemeClr val="accent2"/>
                </a:solidFill>
              </a:rPr>
              <a:t>rocess-</a:t>
            </a:r>
            <a:r>
              <a:rPr lang="en-CA" sz="4000" dirty="0" err="1" smtClean="0">
                <a:solidFill>
                  <a:schemeClr val="accent2"/>
                </a:solidFill>
              </a:rPr>
              <a:t>form.php</a:t>
            </a:r>
            <a:endParaRPr lang="en-CA" sz="4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38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Problem</a:t>
            </a:r>
            <a:endParaRPr lang="en-C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3" y="2885631"/>
            <a:ext cx="3483670" cy="261275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3899" y="2885630"/>
            <a:ext cx="3263939" cy="26122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2400" dirty="0" smtClean="0"/>
          </a:p>
          <a:p>
            <a:pPr marL="0" indent="0">
              <a:buNone/>
            </a:pPr>
            <a:r>
              <a:rPr lang="en-CA" sz="2000" dirty="0" smtClean="0"/>
              <a:t>$_POST[“Name”]</a:t>
            </a:r>
          </a:p>
          <a:p>
            <a:pPr marL="0" indent="0">
              <a:buNone/>
            </a:pPr>
            <a:r>
              <a:rPr lang="en-CA" sz="2000" dirty="0" smtClean="0"/>
              <a:t>$_POST[“Email”]</a:t>
            </a:r>
          </a:p>
          <a:p>
            <a:pPr marL="0" indent="0">
              <a:buNone/>
            </a:pPr>
            <a:r>
              <a:rPr lang="en-CA" sz="2000" dirty="0" smtClean="0"/>
              <a:t>$_POST[“……”]</a:t>
            </a:r>
            <a:endParaRPr lang="en-CA" sz="2000" dirty="0"/>
          </a:p>
        </p:txBody>
      </p:sp>
      <p:sp>
        <p:nvSpPr>
          <p:cNvPr id="8" name="Striped Right Arrow 7"/>
          <p:cNvSpPr/>
          <p:nvPr/>
        </p:nvSpPr>
        <p:spPr>
          <a:xfrm>
            <a:off x="3646007" y="3633216"/>
            <a:ext cx="973054" cy="83279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4379701" y="2885629"/>
            <a:ext cx="336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dirty="0">
                <a:solidFill>
                  <a:schemeClr val="accent2"/>
                </a:solidFill>
              </a:rPr>
              <a:t>p</a:t>
            </a:r>
            <a:r>
              <a:rPr lang="en-CA" sz="2800" dirty="0" smtClean="0">
                <a:solidFill>
                  <a:schemeClr val="accent2"/>
                </a:solidFill>
              </a:rPr>
              <a:t>rocess-</a:t>
            </a:r>
            <a:r>
              <a:rPr lang="en-CA" sz="2800" dirty="0" err="1" smtClean="0">
                <a:solidFill>
                  <a:schemeClr val="accent2"/>
                </a:solidFill>
              </a:rPr>
              <a:t>form.php</a:t>
            </a:r>
            <a:endParaRPr lang="en-CA" sz="2800" dirty="0">
              <a:solidFill>
                <a:schemeClr val="accent2"/>
              </a:solidFill>
            </a:endParaRPr>
          </a:p>
        </p:txBody>
      </p:sp>
      <p:sp>
        <p:nvSpPr>
          <p:cNvPr id="10" name="Striped Right Arrow 9"/>
          <p:cNvSpPr/>
          <p:nvPr/>
        </p:nvSpPr>
        <p:spPr>
          <a:xfrm>
            <a:off x="7423174" y="3633216"/>
            <a:ext cx="973054" cy="83279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8752036" y="2885631"/>
            <a:ext cx="2570015" cy="2612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anose="05020102010507070707" pitchFamily="18" charset="2"/>
              <a:buNone/>
            </a:pPr>
            <a:r>
              <a:rPr lang="en-CA" sz="7200" dirty="0" smtClean="0"/>
              <a:t>???</a:t>
            </a:r>
            <a:endParaRPr lang="en-CA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8197838" y="2885631"/>
            <a:ext cx="336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dirty="0" smtClean="0">
                <a:solidFill>
                  <a:schemeClr val="accent2"/>
                </a:solidFill>
              </a:rPr>
              <a:t>some-</a:t>
            </a:r>
            <a:r>
              <a:rPr lang="en-CA" sz="2800" dirty="0" err="1" smtClean="0">
                <a:solidFill>
                  <a:schemeClr val="accent2"/>
                </a:solidFill>
              </a:rPr>
              <a:t>page.php</a:t>
            </a:r>
            <a:endParaRPr lang="en-CA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02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Problem</a:t>
            </a:r>
            <a:endParaRPr lang="en-C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3" y="2141919"/>
            <a:ext cx="3483670" cy="261275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3899" y="2141918"/>
            <a:ext cx="3263939" cy="26122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2400" dirty="0" smtClean="0"/>
          </a:p>
          <a:p>
            <a:pPr marL="0" indent="0">
              <a:buNone/>
            </a:pPr>
            <a:r>
              <a:rPr lang="en-CA" sz="2000" dirty="0" smtClean="0"/>
              <a:t>$_POST[“Name”]</a:t>
            </a:r>
          </a:p>
          <a:p>
            <a:pPr marL="0" indent="0">
              <a:buNone/>
            </a:pPr>
            <a:r>
              <a:rPr lang="en-CA" sz="2000" dirty="0" smtClean="0"/>
              <a:t>$_POST[“Email”]</a:t>
            </a:r>
          </a:p>
          <a:p>
            <a:pPr marL="0" indent="0">
              <a:buNone/>
            </a:pPr>
            <a:r>
              <a:rPr lang="en-CA" sz="2000" dirty="0" smtClean="0"/>
              <a:t>$_POST[“……”]</a:t>
            </a:r>
            <a:endParaRPr lang="en-CA" sz="2000" dirty="0"/>
          </a:p>
        </p:txBody>
      </p:sp>
      <p:sp>
        <p:nvSpPr>
          <p:cNvPr id="8" name="Striped Right Arrow 7"/>
          <p:cNvSpPr/>
          <p:nvPr/>
        </p:nvSpPr>
        <p:spPr>
          <a:xfrm>
            <a:off x="3646007" y="2889504"/>
            <a:ext cx="973054" cy="83279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4379701" y="2141917"/>
            <a:ext cx="336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dirty="0">
                <a:solidFill>
                  <a:schemeClr val="accent2"/>
                </a:solidFill>
              </a:rPr>
              <a:t>p</a:t>
            </a:r>
            <a:r>
              <a:rPr lang="en-CA" sz="2800" dirty="0" smtClean="0">
                <a:solidFill>
                  <a:schemeClr val="accent2"/>
                </a:solidFill>
              </a:rPr>
              <a:t>rocess-</a:t>
            </a:r>
            <a:r>
              <a:rPr lang="en-CA" sz="2800" dirty="0" err="1" smtClean="0">
                <a:solidFill>
                  <a:schemeClr val="accent2"/>
                </a:solidFill>
              </a:rPr>
              <a:t>form.php</a:t>
            </a:r>
            <a:endParaRPr lang="en-CA" sz="2800" dirty="0">
              <a:solidFill>
                <a:schemeClr val="accent2"/>
              </a:solidFill>
            </a:endParaRPr>
          </a:p>
        </p:txBody>
      </p:sp>
      <p:sp>
        <p:nvSpPr>
          <p:cNvPr id="10" name="Striped Right Arrow 9"/>
          <p:cNvSpPr/>
          <p:nvPr/>
        </p:nvSpPr>
        <p:spPr>
          <a:xfrm>
            <a:off x="7423174" y="2889504"/>
            <a:ext cx="973054" cy="83279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Content Placeholder 3"/>
          <p:cNvSpPr txBox="1">
            <a:spLocks/>
          </p:cNvSpPr>
          <p:nvPr/>
        </p:nvSpPr>
        <p:spPr>
          <a:xfrm>
            <a:off x="8752036" y="2141919"/>
            <a:ext cx="2570015" cy="2612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anose="05020102010507070707" pitchFamily="18" charset="2"/>
              <a:buNone/>
            </a:pPr>
            <a:r>
              <a:rPr lang="en-CA" sz="7200" dirty="0" smtClean="0"/>
              <a:t>???</a:t>
            </a:r>
            <a:endParaRPr lang="en-CA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8197838" y="2141919"/>
            <a:ext cx="336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dirty="0" smtClean="0">
                <a:solidFill>
                  <a:schemeClr val="accent2"/>
                </a:solidFill>
              </a:rPr>
              <a:t>some-</a:t>
            </a:r>
            <a:r>
              <a:rPr lang="en-CA" sz="2800" dirty="0" err="1" smtClean="0">
                <a:solidFill>
                  <a:schemeClr val="accent2"/>
                </a:solidFill>
              </a:rPr>
              <a:t>page.php</a:t>
            </a:r>
            <a:endParaRPr lang="en-CA" sz="2800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9850" y="5737347"/>
            <a:ext cx="7416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&lt;?</a:t>
            </a:r>
            <a:r>
              <a:rPr lang="en-CA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php</a:t>
            </a:r>
            <a:r>
              <a:rPr lang="en-CA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$_COOKIE[“</a:t>
            </a:r>
            <a:r>
              <a:rPr lang="en-CA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mycookie</a:t>
            </a:r>
            <a:r>
              <a:rPr lang="en-CA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”]                  ?&gt;</a:t>
            </a:r>
            <a:endParaRPr lang="en-CA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ight Brace 4"/>
          <p:cNvSpPr/>
          <p:nvPr/>
        </p:nvSpPr>
        <p:spPr>
          <a:xfrm rot="5400000">
            <a:off x="5529390" y="-136760"/>
            <a:ext cx="511430" cy="107655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941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TO SET A COOKIE IN PHP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600" dirty="0" smtClean="0"/>
              <a:t>&lt;?</a:t>
            </a:r>
            <a:r>
              <a:rPr lang="en-CA" sz="3600" dirty="0" err="1" smtClean="0"/>
              <a:t>php</a:t>
            </a:r>
            <a:endParaRPr lang="en-CA" sz="3600" dirty="0" smtClean="0"/>
          </a:p>
          <a:p>
            <a:pPr marL="0" indent="0">
              <a:buNone/>
            </a:pPr>
            <a:endParaRPr lang="en-CA" sz="3600" dirty="0"/>
          </a:p>
          <a:p>
            <a:pPr marL="0" indent="0">
              <a:buNone/>
            </a:pPr>
            <a:r>
              <a:rPr lang="en-CA" sz="3600" dirty="0" err="1" smtClean="0"/>
              <a:t>setcookie</a:t>
            </a:r>
            <a:r>
              <a:rPr lang="en-CA" sz="3600" dirty="0" smtClean="0"/>
              <a:t>(“</a:t>
            </a:r>
            <a:r>
              <a:rPr lang="en-CA" sz="3600" dirty="0" err="1" smtClean="0"/>
              <a:t>mycookie</a:t>
            </a:r>
            <a:r>
              <a:rPr lang="en-CA" sz="3600" dirty="0" smtClean="0"/>
              <a:t>”, “whatever I want to store”);</a:t>
            </a:r>
          </a:p>
          <a:p>
            <a:pPr marL="0" indent="0">
              <a:buNone/>
            </a:pPr>
            <a:endParaRPr lang="en-CA" sz="3600" dirty="0"/>
          </a:p>
          <a:p>
            <a:pPr marL="0" indent="0">
              <a:buNone/>
            </a:pPr>
            <a:r>
              <a:rPr lang="en-CA" sz="3600" dirty="0" smtClean="0"/>
              <a:t>?&gt;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777832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TO GET THE INFORMATION STORED IN A COOKIE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600" dirty="0" smtClean="0"/>
              <a:t>&lt;?</a:t>
            </a:r>
            <a:r>
              <a:rPr lang="en-CA" sz="3600" dirty="0" err="1" smtClean="0"/>
              <a:t>php</a:t>
            </a:r>
            <a:endParaRPr lang="en-CA" sz="3600" dirty="0" smtClean="0"/>
          </a:p>
          <a:p>
            <a:pPr marL="0" indent="0">
              <a:buNone/>
            </a:pPr>
            <a:endParaRPr lang="en-CA" sz="3600" dirty="0"/>
          </a:p>
          <a:p>
            <a:pPr marL="0" indent="0">
              <a:buNone/>
            </a:pPr>
            <a:r>
              <a:rPr lang="en-CA" sz="3600" dirty="0" smtClean="0"/>
              <a:t>echo $_COOKIE[“</a:t>
            </a:r>
            <a:r>
              <a:rPr lang="en-CA" sz="3600" dirty="0" err="1" smtClean="0"/>
              <a:t>mycookie</a:t>
            </a:r>
            <a:r>
              <a:rPr lang="en-CA" sz="3600" dirty="0" smtClean="0"/>
              <a:t>”];</a:t>
            </a:r>
          </a:p>
          <a:p>
            <a:pPr marL="0" indent="0">
              <a:buNone/>
            </a:pPr>
            <a:endParaRPr lang="en-CA" sz="3600" dirty="0"/>
          </a:p>
          <a:p>
            <a:pPr marL="0" indent="0">
              <a:buNone/>
            </a:pPr>
            <a:r>
              <a:rPr lang="en-CA" sz="3600" dirty="0" smtClean="0"/>
              <a:t>?&gt;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1996986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440" y="2885096"/>
            <a:ext cx="3483670" cy="2612753"/>
          </a:xfrm>
        </p:spPr>
      </p:pic>
      <p:sp>
        <p:nvSpPr>
          <p:cNvPr id="17" name="Content Placeholder 2"/>
          <p:cNvSpPr txBox="1">
            <a:spLocks/>
          </p:cNvSpPr>
          <p:nvPr/>
        </p:nvSpPr>
        <p:spPr>
          <a:xfrm>
            <a:off x="8045439" y="2919631"/>
            <a:ext cx="3483671" cy="2612222"/>
          </a:xfrm>
          <a:prstGeom prst="rect">
            <a:avLst/>
          </a:prstGeom>
          <a:solidFill>
            <a:srgbClr val="F8F8F8">
              <a:alpha val="89804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400" dirty="0"/>
              <a:t>&lt;?</a:t>
            </a:r>
            <a:r>
              <a:rPr lang="en-CA" sz="1400" dirty="0" err="1"/>
              <a:t>php</a:t>
            </a:r>
            <a:endParaRPr lang="en-CA" sz="1400" dirty="0"/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r>
              <a:rPr lang="en-CA" sz="1400" dirty="0"/>
              <a:t>	echo $_COOKIE[“</a:t>
            </a:r>
            <a:r>
              <a:rPr lang="en-CA" sz="1400" dirty="0" err="1" smtClean="0"/>
              <a:t>mycookie</a:t>
            </a:r>
            <a:r>
              <a:rPr lang="en-CA" sz="1400" dirty="0"/>
              <a:t>”]</a:t>
            </a:r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r>
              <a:rPr lang="en-CA" sz="1400" dirty="0"/>
              <a:t>?&gt;</a:t>
            </a:r>
            <a:endParaRPr lang="en-CA" sz="1400" dirty="0"/>
          </a:p>
        </p:txBody>
      </p:sp>
      <p:pic>
        <p:nvPicPr>
          <p:cNvPr id="14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516" y="2885098"/>
            <a:ext cx="3483670" cy="2612753"/>
          </a:xfrm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4389515" y="2885096"/>
            <a:ext cx="3483671" cy="2612222"/>
          </a:xfrm>
          <a:prstGeom prst="rect">
            <a:avLst/>
          </a:prstGeom>
          <a:solidFill>
            <a:srgbClr val="F8F8F8">
              <a:alpha val="89804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400" dirty="0"/>
              <a:t>&lt;?</a:t>
            </a:r>
            <a:r>
              <a:rPr lang="en-CA" sz="1400" dirty="0" err="1"/>
              <a:t>php</a:t>
            </a:r>
            <a:endParaRPr lang="en-CA" sz="1400" dirty="0"/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r>
              <a:rPr lang="en-CA" sz="1400" dirty="0"/>
              <a:t>	echo $_COOKIE[“</a:t>
            </a:r>
            <a:r>
              <a:rPr lang="en-CA" sz="1400" dirty="0" err="1" smtClean="0"/>
              <a:t>mycookie</a:t>
            </a:r>
            <a:r>
              <a:rPr lang="en-CA" sz="1400" dirty="0"/>
              <a:t>”]</a:t>
            </a:r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r>
              <a:rPr lang="en-CA" sz="1400" dirty="0"/>
              <a:t>?&gt;</a:t>
            </a:r>
            <a:endParaRPr lang="en-CA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</a:t>
            </a:r>
            <a:r>
              <a:rPr lang="en-CA" dirty="0" smtClean="0"/>
              <a:t>Result</a:t>
            </a:r>
            <a:endParaRPr lang="en-C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3" y="2885631"/>
            <a:ext cx="3483670" cy="2612753"/>
          </a:xfrm>
        </p:spPr>
      </p:pic>
      <p:sp>
        <p:nvSpPr>
          <p:cNvPr id="10" name="Striped Right Arrow 9"/>
          <p:cNvSpPr/>
          <p:nvPr/>
        </p:nvSpPr>
        <p:spPr>
          <a:xfrm>
            <a:off x="7423174" y="3791712"/>
            <a:ext cx="973054" cy="83279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8045439" y="2204498"/>
            <a:ext cx="336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dirty="0" smtClean="0">
                <a:solidFill>
                  <a:schemeClr val="accent2"/>
                </a:solidFill>
              </a:rPr>
              <a:t>some-page2.php</a:t>
            </a:r>
            <a:endParaRPr lang="en-CA" sz="2800" dirty="0">
              <a:solidFill>
                <a:schemeClr val="accent2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81192" y="2885629"/>
            <a:ext cx="3483671" cy="2612222"/>
          </a:xfrm>
          <a:prstGeom prst="rect">
            <a:avLst/>
          </a:prstGeom>
          <a:solidFill>
            <a:srgbClr val="F8F8F8">
              <a:alpha val="89804"/>
            </a:srgb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CA" sz="1600" dirty="0" smtClean="0"/>
              <a:t>&lt;?</a:t>
            </a:r>
            <a:r>
              <a:rPr lang="en-CA" sz="1600" dirty="0" err="1" smtClean="0"/>
              <a:t>php</a:t>
            </a:r>
            <a:endParaRPr lang="en-CA" sz="1600" dirty="0" smtClean="0"/>
          </a:p>
          <a:p>
            <a:pPr marL="0" indent="0">
              <a:buFont typeface="Wingdings 2" panose="05020102010507070707" pitchFamily="18" charset="2"/>
              <a:buNone/>
            </a:pPr>
            <a:endParaRPr lang="en-CA" sz="1600" dirty="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en-CA" sz="1600" dirty="0" err="1" smtClean="0"/>
              <a:t>setcookie</a:t>
            </a:r>
            <a:r>
              <a:rPr lang="en-CA" sz="1600" dirty="0" smtClean="0"/>
              <a:t>(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CA" sz="1600" dirty="0" smtClean="0"/>
              <a:t>	“</a:t>
            </a:r>
            <a:r>
              <a:rPr lang="en-CA" sz="1600" dirty="0" err="1" smtClean="0"/>
              <a:t>mycookie</a:t>
            </a:r>
            <a:r>
              <a:rPr lang="en-CA" sz="1600" dirty="0" smtClean="0"/>
              <a:t>”,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CA" sz="1600" dirty="0" smtClean="0"/>
              <a:t>	 “whatever I want to store”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CA" sz="1600" dirty="0" smtClean="0"/>
              <a:t>);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CA" sz="1600" dirty="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en-CA" sz="1600" dirty="0" smtClean="0"/>
              <a:t>?&gt;</a:t>
            </a:r>
            <a:endParaRPr lang="en-CA" sz="1600" dirty="0"/>
          </a:p>
        </p:txBody>
      </p:sp>
      <p:sp>
        <p:nvSpPr>
          <p:cNvPr id="8" name="Striped Right Arrow 7"/>
          <p:cNvSpPr/>
          <p:nvPr/>
        </p:nvSpPr>
        <p:spPr>
          <a:xfrm>
            <a:off x="3646007" y="3816096"/>
            <a:ext cx="973054" cy="83279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TextBox 17"/>
          <p:cNvSpPr txBox="1"/>
          <p:nvPr/>
        </p:nvSpPr>
        <p:spPr>
          <a:xfrm>
            <a:off x="4217263" y="2204498"/>
            <a:ext cx="336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dirty="0" smtClean="0">
                <a:solidFill>
                  <a:schemeClr val="accent2"/>
                </a:solidFill>
              </a:rPr>
              <a:t>some-</a:t>
            </a:r>
            <a:r>
              <a:rPr lang="en-CA" sz="2800" dirty="0" err="1" smtClean="0">
                <a:solidFill>
                  <a:schemeClr val="accent2"/>
                </a:solidFill>
              </a:rPr>
              <a:t>page.php</a:t>
            </a:r>
            <a:endParaRPr lang="en-CA" sz="2800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9515" y="5754624"/>
            <a:ext cx="348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whatever I want to store</a:t>
            </a:r>
            <a:endParaRPr lang="en-CA" dirty="0"/>
          </a:p>
        </p:txBody>
      </p:sp>
      <p:sp>
        <p:nvSpPr>
          <p:cNvPr id="19" name="TextBox 18"/>
          <p:cNvSpPr txBox="1"/>
          <p:nvPr/>
        </p:nvSpPr>
        <p:spPr>
          <a:xfrm>
            <a:off x="8045438" y="5755791"/>
            <a:ext cx="348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whatever I want to store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0443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How Does This Help 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t"/>
          <a:lstStyle/>
          <a:p>
            <a:r>
              <a:rPr lang="en-CA" dirty="0"/>
              <a:t>Login Process</a:t>
            </a:r>
          </a:p>
          <a:p>
            <a:pPr lvl="1"/>
            <a:r>
              <a:rPr lang="en-CA" dirty="0"/>
              <a:t>User types in a username and password</a:t>
            </a:r>
          </a:p>
          <a:p>
            <a:pPr lvl="1"/>
            <a:r>
              <a:rPr lang="en-CA" dirty="0"/>
              <a:t>If they are valid (compare to database), “log the user into your site”</a:t>
            </a:r>
          </a:p>
          <a:p>
            <a:pPr lvl="2"/>
            <a:r>
              <a:rPr lang="en-CA" dirty="0"/>
              <a:t>Create a cookie that your site will use to check if the user is logged in</a:t>
            </a:r>
          </a:p>
          <a:p>
            <a:pPr lvl="2"/>
            <a:r>
              <a:rPr lang="en-CA" dirty="0"/>
              <a:t>Use cookies to identify which user is logged into your site</a:t>
            </a:r>
          </a:p>
          <a:p>
            <a:pPr lvl="2"/>
            <a:r>
              <a:rPr lang="en-CA" dirty="0"/>
              <a:t>Decide what to do if the cookie is missing or invalid</a:t>
            </a:r>
          </a:p>
          <a:p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anchor="t"/>
          <a:lstStyle/>
          <a:p>
            <a:r>
              <a:rPr lang="en-CA" dirty="0"/>
              <a:t>Shopping Carts</a:t>
            </a:r>
          </a:p>
          <a:p>
            <a:pPr lvl="1"/>
            <a:r>
              <a:rPr lang="en-CA" dirty="0"/>
              <a:t>User adds an item to their cart</a:t>
            </a:r>
          </a:p>
          <a:p>
            <a:pPr lvl="2"/>
            <a:r>
              <a:rPr lang="en-CA" dirty="0"/>
              <a:t>Create a cookie that tracks what the user has “in their shipping cart”</a:t>
            </a:r>
          </a:p>
          <a:p>
            <a:pPr lvl="2"/>
            <a:r>
              <a:rPr lang="en-CA" dirty="0"/>
              <a:t>Update the cookie as needed (adding new items, removing items, changing quantities)</a:t>
            </a:r>
          </a:p>
          <a:p>
            <a:pPr lvl="2"/>
            <a:r>
              <a:rPr lang="en-CA" dirty="0"/>
              <a:t>Use the cookie information at checkout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88873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Sessions? Sessions!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i="1" u="sng" dirty="0" smtClean="0"/>
              <a:t>Securely</a:t>
            </a:r>
            <a:r>
              <a:rPr lang="en-CA" i="1" dirty="0" smtClean="0"/>
              <a:t> </a:t>
            </a:r>
            <a:r>
              <a:rPr lang="en-CA" dirty="0" smtClean="0"/>
              <a:t>Track </a:t>
            </a:r>
            <a:r>
              <a:rPr lang="en-CA" dirty="0" smtClean="0"/>
              <a:t>Data Across Multiple Pages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688" y="548640"/>
            <a:ext cx="5821680" cy="582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25093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51</TotalTime>
  <Words>256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Gill Sans MT</vt:lpstr>
      <vt:lpstr>Verdana</vt:lpstr>
      <vt:lpstr>Wingdings 2</vt:lpstr>
      <vt:lpstr>Dividend</vt:lpstr>
      <vt:lpstr>COOKIEs? COOKIES!</vt:lpstr>
      <vt:lpstr>The Problem</vt:lpstr>
      <vt:lpstr>The Problem</vt:lpstr>
      <vt:lpstr>The Problem</vt:lpstr>
      <vt:lpstr>HOW TO SET A COOKIE IN PHP</vt:lpstr>
      <vt:lpstr>HOW TO GET THE INFORMATION STORED IN A COOKIE</vt:lpstr>
      <vt:lpstr>The Result</vt:lpstr>
      <vt:lpstr>How Does This Help Us?</vt:lpstr>
      <vt:lpstr>Sessions? Sessions!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COOKIEs? COOKIES!</dc:title>
  <dc:creator>Sheldon Poon</dc:creator>
  <cp:lastModifiedBy>Sheldon Poon</cp:lastModifiedBy>
  <cp:revision>8</cp:revision>
  <dcterms:created xsi:type="dcterms:W3CDTF">2016-04-26T05:21:57Z</dcterms:created>
  <dcterms:modified xsi:type="dcterms:W3CDTF">2016-04-26T15:02:41Z</dcterms:modified>
</cp:coreProperties>
</file>