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Database-Generated Content Pages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083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&lt;a HREF=“”&gt;&lt;IMG SRC=“”&gt;&lt;/a&gt;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72653"/>
            <a:ext cx="10415336" cy="48607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We using an image as a link to a character page. The character page is identified using a </a:t>
            </a:r>
            <a:r>
              <a:rPr lang="en-CA" dirty="0" err="1" smtClean="0"/>
              <a:t>CharacterIndex</a:t>
            </a:r>
            <a:r>
              <a:rPr lang="en-CA" dirty="0" smtClean="0"/>
              <a:t> which refers to a specific row in our table.</a:t>
            </a:r>
          </a:p>
          <a:p>
            <a:pPr marL="0" indent="0">
              <a:buNone/>
            </a:pPr>
            <a:endParaRPr lang="en-CA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CA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CA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CA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CA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="' . </a:t>
            </a: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CA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rootDir</a:t>
            </a:r>
            <a:r>
              <a:rPr lang="en-CA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 '/</a:t>
            </a:r>
            <a:r>
              <a:rPr lang="en-CA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character.php?CharacterIndex</a:t>
            </a:r>
            <a:r>
              <a:rPr lang="en-CA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=' . </a:t>
            </a: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CA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characterLine</a:t>
            </a: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["</a:t>
            </a:r>
            <a:r>
              <a:rPr lang="en-CA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CharacterIndex</a:t>
            </a: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"]</a:t>
            </a:r>
            <a:r>
              <a:rPr lang="en-CA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 </a:t>
            </a:r>
            <a:r>
              <a:rPr lang="en-CA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'"&gt;</a:t>
            </a:r>
          </a:p>
          <a:p>
            <a:pPr marL="457200" lvl="1" indent="0">
              <a:buNone/>
            </a:pPr>
            <a:r>
              <a:rPr lang="en-CA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CA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img</a:t>
            </a:r>
            <a:r>
              <a:rPr lang="en-CA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src</a:t>
            </a:r>
            <a:r>
              <a:rPr lang="en-CA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="' .</a:t>
            </a:r>
            <a:r>
              <a:rPr lang="en-CA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rootDir</a:t>
            </a:r>
            <a:r>
              <a:rPr lang="en-CA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'/images/' .</a:t>
            </a:r>
            <a:r>
              <a:rPr lang="en-CA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characterLine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["Image"]</a:t>
            </a:r>
            <a:r>
              <a:rPr lang="en-CA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'" </a:t>
            </a:r>
            <a:r>
              <a:rPr lang="en-CA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class="</a:t>
            </a:r>
            <a:r>
              <a:rPr lang="en-CA" sz="1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img</a:t>
            </a:r>
            <a:r>
              <a:rPr lang="en-CA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-thumbnail </a:t>
            </a:r>
            <a:r>
              <a:rPr lang="en-CA" sz="14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img</a:t>
            </a:r>
            <a:r>
              <a:rPr lang="en-CA" sz="1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-responsive"</a:t>
            </a:r>
            <a:r>
              <a:rPr lang="en-CA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/&gt;</a:t>
            </a:r>
          </a:p>
          <a:p>
            <a:pPr marL="0" indent="0">
              <a:buNone/>
            </a:pPr>
            <a:r>
              <a:rPr lang="en-CA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en-CA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CA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 marL="0" indent="0">
              <a:buNone/>
            </a:pPr>
            <a:endParaRPr lang="en-CA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CA" dirty="0" smtClean="0"/>
              <a:t>$</a:t>
            </a:r>
            <a:r>
              <a:rPr lang="en-CA" dirty="0" err="1" smtClean="0"/>
              <a:t>rootDir</a:t>
            </a:r>
            <a:r>
              <a:rPr lang="en-CA" dirty="0" smtClean="0"/>
              <a:t> 				=	 “/example-05a/”</a:t>
            </a:r>
          </a:p>
          <a:p>
            <a:pPr marL="0" indent="0">
              <a:buNone/>
            </a:pPr>
            <a:r>
              <a:rPr lang="en-CA" dirty="0" smtClean="0"/>
              <a:t>$</a:t>
            </a:r>
            <a:r>
              <a:rPr lang="en-CA" dirty="0" err="1" smtClean="0"/>
              <a:t>characterLine</a:t>
            </a:r>
            <a:r>
              <a:rPr lang="en-CA" dirty="0" smtClean="0"/>
              <a:t>		=	[refers to the database table </a:t>
            </a:r>
            <a:r>
              <a:rPr lang="en-CA" i="1" dirty="0" smtClean="0"/>
              <a:t>Characters</a:t>
            </a:r>
            <a:r>
              <a:rPr lang="en-CA" dirty="0" smtClean="0"/>
              <a:t>]</a:t>
            </a:r>
          </a:p>
          <a:p>
            <a:pPr marL="0" indent="0">
              <a:buNone/>
            </a:pPr>
            <a:r>
              <a:rPr lang="en-CA" dirty="0" smtClean="0"/>
              <a:t>[“</a:t>
            </a:r>
            <a:r>
              <a:rPr lang="en-CA" dirty="0" err="1" smtClean="0"/>
              <a:t>CharacterIndex</a:t>
            </a:r>
            <a:r>
              <a:rPr lang="en-CA" dirty="0" smtClean="0"/>
              <a:t>”]		=	[used to identify the character we want to show]</a:t>
            </a:r>
          </a:p>
          <a:p>
            <a:pPr marL="0" indent="0">
              <a:buNone/>
            </a:pPr>
            <a:r>
              <a:rPr lang="en-CA" dirty="0" smtClean="0"/>
              <a:t>[“Image”]				=	[the image filename for the character we want to show]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807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&lt;a HREF=“”&gt;&lt;IMG SRC=“”&gt;&lt;/a&gt;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72653"/>
            <a:ext cx="10415336" cy="48607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We using an image as a link to a character page. The character page is identified using a </a:t>
            </a:r>
            <a:r>
              <a:rPr lang="en-CA" dirty="0" err="1" smtClean="0"/>
              <a:t>CharacterIndex</a:t>
            </a:r>
            <a:r>
              <a:rPr lang="en-CA" dirty="0" smtClean="0"/>
              <a:t> which refers to a specific row in our table.</a:t>
            </a:r>
          </a:p>
          <a:p>
            <a:pPr marL="0" indent="0">
              <a:buNone/>
            </a:pPr>
            <a:endParaRPr lang="en-CA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CA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CA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CA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CA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="' . </a:t>
            </a: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CA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rootDir</a:t>
            </a:r>
            <a:r>
              <a:rPr lang="en-CA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 '/</a:t>
            </a:r>
            <a:r>
              <a:rPr lang="en-CA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character.php?CharacterIndex</a:t>
            </a:r>
            <a:r>
              <a:rPr lang="en-CA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=' . </a:t>
            </a: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CA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characterLine</a:t>
            </a: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["</a:t>
            </a:r>
            <a:r>
              <a:rPr lang="en-CA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CharacterIndex</a:t>
            </a: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"]</a:t>
            </a:r>
            <a:r>
              <a:rPr lang="en-CA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 </a:t>
            </a:r>
            <a:r>
              <a:rPr lang="en-CA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'"&gt;</a:t>
            </a:r>
          </a:p>
          <a:p>
            <a:pPr marL="457200" lvl="1" indent="0">
              <a:buNone/>
            </a:pPr>
            <a:r>
              <a:rPr lang="en-CA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CA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img</a:t>
            </a:r>
            <a:r>
              <a:rPr lang="en-CA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src</a:t>
            </a:r>
            <a:r>
              <a:rPr lang="en-CA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="' .</a:t>
            </a:r>
            <a:r>
              <a:rPr lang="en-CA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rootDir</a:t>
            </a:r>
            <a:r>
              <a:rPr lang="en-CA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'/images/' .</a:t>
            </a:r>
            <a:r>
              <a:rPr lang="en-CA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characterLine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["Image"]</a:t>
            </a:r>
            <a:r>
              <a:rPr lang="en-CA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'" </a:t>
            </a:r>
            <a:r>
              <a:rPr lang="en-CA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class="</a:t>
            </a:r>
            <a:r>
              <a:rPr lang="en-CA" sz="1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img</a:t>
            </a:r>
            <a:r>
              <a:rPr lang="en-CA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-thumbnail </a:t>
            </a:r>
            <a:r>
              <a:rPr lang="en-CA" sz="14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img</a:t>
            </a:r>
            <a:r>
              <a:rPr lang="en-CA" sz="1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-responsive"</a:t>
            </a:r>
            <a:r>
              <a:rPr lang="en-CA" sz="1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/&gt;</a:t>
            </a:r>
          </a:p>
          <a:p>
            <a:pPr marL="0" indent="0">
              <a:buNone/>
            </a:pPr>
            <a:r>
              <a:rPr lang="en-CA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en-CA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CA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 marL="0" indent="0">
              <a:buNone/>
            </a:pPr>
            <a:endParaRPr lang="en-CA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CA" dirty="0" smtClean="0"/>
              <a:t>$</a:t>
            </a:r>
            <a:r>
              <a:rPr lang="en-CA" dirty="0" err="1" smtClean="0"/>
              <a:t>rootDir</a:t>
            </a:r>
            <a:r>
              <a:rPr lang="en-CA" dirty="0" smtClean="0"/>
              <a:t> 				=	 “/example-05a/”</a:t>
            </a:r>
          </a:p>
          <a:p>
            <a:pPr marL="0" indent="0">
              <a:buNone/>
            </a:pPr>
            <a:r>
              <a:rPr lang="en-CA" dirty="0" smtClean="0"/>
              <a:t>$</a:t>
            </a:r>
            <a:r>
              <a:rPr lang="en-CA" dirty="0" err="1" smtClean="0"/>
              <a:t>characterLine</a:t>
            </a:r>
            <a:r>
              <a:rPr lang="en-CA" dirty="0" smtClean="0"/>
              <a:t>		=	[refers to the database table </a:t>
            </a:r>
            <a:r>
              <a:rPr lang="en-CA" i="1" dirty="0" smtClean="0"/>
              <a:t>Characters</a:t>
            </a:r>
            <a:r>
              <a:rPr lang="en-CA" dirty="0" smtClean="0"/>
              <a:t>]</a:t>
            </a:r>
          </a:p>
          <a:p>
            <a:pPr marL="0" indent="0">
              <a:buNone/>
            </a:pPr>
            <a:r>
              <a:rPr lang="en-CA" dirty="0" smtClean="0"/>
              <a:t>[“</a:t>
            </a:r>
            <a:r>
              <a:rPr lang="en-CA" dirty="0" err="1" smtClean="0"/>
              <a:t>CharacterIndex</a:t>
            </a:r>
            <a:r>
              <a:rPr lang="en-CA" dirty="0" smtClean="0"/>
              <a:t>”]		=	[used to identify the character we want to show]</a:t>
            </a:r>
          </a:p>
          <a:p>
            <a:pPr marL="0" indent="0">
              <a:buNone/>
            </a:pPr>
            <a:r>
              <a:rPr lang="en-CA" dirty="0" smtClean="0"/>
              <a:t>[“Image”]				=	[the image filename for the character we want to show]</a:t>
            </a:r>
            <a:endParaRPr lang="en-CA" dirty="0"/>
          </a:p>
          <a:p>
            <a:endParaRPr lang="en-CA" dirty="0"/>
          </a:p>
        </p:txBody>
      </p:sp>
      <p:pic>
        <p:nvPicPr>
          <p:cNvPr id="1026" name="Picture 2" descr="http://class.sheldonpoon.com/example-05a/images/characters-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6" y="4203032"/>
            <a:ext cx="100774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3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6675"/>
            <a:ext cx="11144250" cy="6724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347" y="56147"/>
            <a:ext cx="513348" cy="674570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0979152" y="66675"/>
            <a:ext cx="688972" cy="673517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026695" y="66675"/>
            <a:ext cx="9952456" cy="1288884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26695" y="5117432"/>
            <a:ext cx="9952456" cy="1673892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026695" y="1355559"/>
            <a:ext cx="9952456" cy="375134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07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961" t="7286" r="25460" b="7839"/>
          <a:stretch/>
        </p:blipFill>
        <p:spPr>
          <a:xfrm>
            <a:off x="2799346" y="336884"/>
            <a:ext cx="6288507" cy="61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0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23"/>
          <a:stretch/>
        </p:blipFill>
        <p:spPr>
          <a:xfrm>
            <a:off x="685801" y="256674"/>
            <a:ext cx="10932694" cy="628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0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23"/>
          <a:stretch/>
        </p:blipFill>
        <p:spPr>
          <a:xfrm>
            <a:off x="685801" y="256674"/>
            <a:ext cx="10932694" cy="6282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346" y="56147"/>
            <a:ext cx="3601451" cy="674570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705600" y="66675"/>
            <a:ext cx="4962524" cy="673517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114799" y="66676"/>
            <a:ext cx="2590801" cy="179469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114799" y="553453"/>
            <a:ext cx="2590801" cy="6237871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114800" y="256675"/>
            <a:ext cx="2590800" cy="2967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02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23"/>
          <a:stretch/>
        </p:blipFill>
        <p:spPr>
          <a:xfrm>
            <a:off x="685801" y="256674"/>
            <a:ext cx="10932694" cy="6282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346" y="56147"/>
            <a:ext cx="4042612" cy="674570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9537032" y="66675"/>
            <a:ext cx="2131092" cy="673517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555958" y="66676"/>
            <a:ext cx="4981074" cy="401604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555958" y="4940968"/>
            <a:ext cx="4981074" cy="185035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555958" y="4082716"/>
            <a:ext cx="4981074" cy="85825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2" descr="http://class.sheldonpoon.com/example-05a/images/characters-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13" y="1394458"/>
            <a:ext cx="100774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1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23"/>
          <a:stretch/>
        </p:blipFill>
        <p:spPr>
          <a:xfrm>
            <a:off x="685801" y="256674"/>
            <a:ext cx="10932694" cy="6282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346" y="56147"/>
            <a:ext cx="4042612" cy="674570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9537032" y="66675"/>
            <a:ext cx="2131092" cy="673517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555958" y="66676"/>
            <a:ext cx="4981074" cy="401604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555958" y="4940968"/>
            <a:ext cx="4981074" cy="185035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555958" y="4082716"/>
            <a:ext cx="4981074" cy="85825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2" descr="http://class.sheldonpoon.com/example-05a/images/characters-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13" y="1394458"/>
            <a:ext cx="100774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14165" y="1394459"/>
            <a:ext cx="1793204" cy="211455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261349" y="1394458"/>
            <a:ext cx="836613" cy="211455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809581" y="2255865"/>
            <a:ext cx="7451768" cy="1253143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809581" y="1394456"/>
            <a:ext cx="7451768" cy="269855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15389" y="1674841"/>
            <a:ext cx="7451557" cy="5810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2021305" y="1876926"/>
            <a:ext cx="866274" cy="378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4134476" y="5038797"/>
            <a:ext cx="6545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$</a:t>
            </a:r>
            <a:r>
              <a:rPr lang="en-CA" dirty="0" err="1" smtClean="0"/>
              <a:t>characterLine</a:t>
            </a:r>
            <a:r>
              <a:rPr lang="en-CA" dirty="0" smtClean="0"/>
              <a:t>[“</a:t>
            </a:r>
            <a:r>
              <a:rPr lang="en-CA" dirty="0" err="1" smtClean="0"/>
              <a:t>CharacterIndex</a:t>
            </a:r>
            <a:r>
              <a:rPr lang="en-CA" dirty="0" smtClean="0"/>
              <a:t>”]		=	batman</a:t>
            </a:r>
          </a:p>
          <a:p>
            <a:r>
              <a:rPr lang="en-CA" dirty="0" smtClean="0"/>
              <a:t>$</a:t>
            </a:r>
            <a:r>
              <a:rPr lang="en-CA" dirty="0" err="1" smtClean="0"/>
              <a:t>characterLine</a:t>
            </a:r>
            <a:r>
              <a:rPr lang="en-CA" dirty="0" smtClean="0"/>
              <a:t>[“Name”]				=	Batman</a:t>
            </a:r>
          </a:p>
          <a:p>
            <a:r>
              <a:rPr lang="en-CA" dirty="0" smtClean="0"/>
              <a:t>$</a:t>
            </a:r>
            <a:r>
              <a:rPr lang="en-CA" dirty="0" err="1" smtClean="0"/>
              <a:t>characterLine</a:t>
            </a:r>
            <a:r>
              <a:rPr lang="en-CA" dirty="0" smtClean="0"/>
              <a:t>[“</a:t>
            </a:r>
            <a:r>
              <a:rPr lang="en-CA" dirty="0" err="1" smtClean="0"/>
              <a:t>RealName</a:t>
            </a:r>
            <a:r>
              <a:rPr lang="en-CA" dirty="0" smtClean="0"/>
              <a:t>”]			=	Bruce Wayne</a:t>
            </a:r>
          </a:p>
          <a:p>
            <a:r>
              <a:rPr lang="en-CA" dirty="0" smtClean="0"/>
              <a:t>$</a:t>
            </a:r>
            <a:r>
              <a:rPr lang="en-CA" dirty="0" err="1" smtClean="0"/>
              <a:t>characterLine</a:t>
            </a:r>
            <a:r>
              <a:rPr lang="en-CA" dirty="0" smtClean="0"/>
              <a:t>[“Image”]				=	batman-sm.jpg</a:t>
            </a:r>
          </a:p>
          <a:p>
            <a:r>
              <a:rPr lang="en-CA" dirty="0" smtClean="0"/>
              <a:t>$</a:t>
            </a:r>
            <a:r>
              <a:rPr lang="en-CA" dirty="0" err="1" smtClean="0"/>
              <a:t>characterLine</a:t>
            </a:r>
            <a:r>
              <a:rPr lang="en-CA" dirty="0" smtClean="0"/>
              <a:t>[“Description”]		=	[description from </a:t>
            </a:r>
            <a:r>
              <a:rPr lang="en-CA" dirty="0" err="1" smtClean="0"/>
              <a:t>db</a:t>
            </a:r>
            <a:r>
              <a:rPr lang="en-CA" dirty="0" smtClean="0"/>
              <a:t>]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169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23"/>
          <a:stretch/>
        </p:blipFill>
        <p:spPr>
          <a:xfrm>
            <a:off x="685801" y="256674"/>
            <a:ext cx="10932694" cy="6282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346" y="56147"/>
            <a:ext cx="4042612" cy="674570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9537032" y="66675"/>
            <a:ext cx="2131092" cy="673517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555958" y="66676"/>
            <a:ext cx="4981074" cy="401604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555958" y="4940968"/>
            <a:ext cx="4981074" cy="185035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555958" y="4082716"/>
            <a:ext cx="4981074" cy="85825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391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23"/>
          <a:stretch/>
        </p:blipFill>
        <p:spPr>
          <a:xfrm>
            <a:off x="685801" y="256674"/>
            <a:ext cx="10932694" cy="6282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7011" y="5226886"/>
            <a:ext cx="2887578" cy="71321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solidFill>
              <a:srgbClr val="FF0000"/>
            </a:solidFill>
          </a:ln>
        </p:spPr>
        <p:txBody>
          <a:bodyPr wrap="square" tIns="216000" bIns="216000" rtlCol="0" anchor="ctr">
            <a:spAutoFit/>
          </a:bodyPr>
          <a:lstStyle/>
          <a:p>
            <a:pPr algn="ctr"/>
            <a:r>
              <a:rPr lang="en-CA" dirty="0" smtClean="0"/>
              <a:t>$</a:t>
            </a:r>
            <a:r>
              <a:rPr lang="en-CA" dirty="0" err="1" smtClean="0"/>
              <a:t>characterLine</a:t>
            </a:r>
            <a:r>
              <a:rPr lang="en-CA" dirty="0" smtClean="0"/>
              <a:t>[“Image”]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909510" y="2855161"/>
            <a:ext cx="4206039" cy="71321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solidFill>
              <a:srgbClr val="FF0000"/>
            </a:solidFill>
          </a:ln>
        </p:spPr>
        <p:txBody>
          <a:bodyPr wrap="square" tIns="216000" bIns="216000" rtlCol="0" anchor="ctr">
            <a:spAutoFit/>
          </a:bodyPr>
          <a:lstStyle/>
          <a:p>
            <a:pPr algn="ctr"/>
            <a:r>
              <a:rPr lang="en-CA" dirty="0" smtClean="0"/>
              <a:t>$</a:t>
            </a:r>
            <a:r>
              <a:rPr lang="en-CA" dirty="0" err="1" smtClean="0"/>
              <a:t>characterLine</a:t>
            </a:r>
            <a:r>
              <a:rPr lang="en-CA" dirty="0" smtClean="0"/>
              <a:t>[“Description”]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034588" y="1245990"/>
            <a:ext cx="4206039" cy="567811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solidFill>
              <a:srgbClr val="FF0000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/>
            <a:r>
              <a:rPr lang="en-CA" dirty="0" smtClean="0"/>
              <a:t>$</a:t>
            </a:r>
            <a:r>
              <a:rPr lang="en-CA" dirty="0" err="1" smtClean="0"/>
              <a:t>characterLine</a:t>
            </a:r>
            <a:r>
              <a:rPr lang="en-CA" dirty="0" smtClean="0"/>
              <a:t>[“Name”]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034589" y="1851901"/>
            <a:ext cx="4206039" cy="567811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solidFill>
              <a:srgbClr val="FF0000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/>
            <a:r>
              <a:rPr lang="en-CA" dirty="0" smtClean="0"/>
              <a:t>$</a:t>
            </a:r>
            <a:r>
              <a:rPr lang="en-CA" dirty="0" err="1" smtClean="0"/>
              <a:t>characterLine</a:t>
            </a:r>
            <a:r>
              <a:rPr lang="en-CA" dirty="0" smtClean="0"/>
              <a:t>[“</a:t>
            </a:r>
            <a:r>
              <a:rPr lang="en-CA" dirty="0" err="1" smtClean="0"/>
              <a:t>RealName</a:t>
            </a:r>
            <a:r>
              <a:rPr lang="en-CA" dirty="0" smtClean="0"/>
              <a:t>”]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283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961" t="7286" r="25460" b="7839"/>
          <a:stretch/>
        </p:blipFill>
        <p:spPr>
          <a:xfrm>
            <a:off x="2799346" y="336884"/>
            <a:ext cx="6288507" cy="61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46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23"/>
          <a:stretch/>
        </p:blipFill>
        <p:spPr>
          <a:xfrm>
            <a:off x="685801" y="256674"/>
            <a:ext cx="10932694" cy="628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9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6675"/>
            <a:ext cx="111442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2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6675"/>
            <a:ext cx="11144250" cy="6724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9411" y="1259305"/>
            <a:ext cx="3545305" cy="62564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13347" y="56147"/>
            <a:ext cx="786064" cy="674570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844715" y="66675"/>
            <a:ext cx="6823409" cy="673517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299410" y="66675"/>
            <a:ext cx="3545304" cy="1182102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294146" y="1884947"/>
            <a:ext cx="3550567" cy="490637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645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6675"/>
            <a:ext cx="111442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9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6675"/>
            <a:ext cx="11144250" cy="6724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3347" y="56147"/>
            <a:ext cx="513348" cy="674570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301916" y="66675"/>
            <a:ext cx="6366208" cy="673517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26695" y="66674"/>
            <a:ext cx="4275219" cy="2064863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026695" y="2715571"/>
            <a:ext cx="4275219" cy="4075753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026695" y="2142066"/>
            <a:ext cx="4275219" cy="62564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03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6675"/>
            <a:ext cx="111442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2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6675"/>
            <a:ext cx="11144250" cy="6724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347" y="56147"/>
            <a:ext cx="513348" cy="674570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0979152" y="66675"/>
            <a:ext cx="688972" cy="673517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026695" y="66675"/>
            <a:ext cx="9952456" cy="1288884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26695" y="5117432"/>
            <a:ext cx="9952456" cy="1673892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026695" y="1355559"/>
            <a:ext cx="9952456" cy="375134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7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6675"/>
            <a:ext cx="11144250" cy="6724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347" y="56147"/>
            <a:ext cx="2053386" cy="674570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0979152" y="66675"/>
            <a:ext cx="688972" cy="673517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566735" y="66674"/>
            <a:ext cx="8412416" cy="3436019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566735" y="4117308"/>
            <a:ext cx="8412415" cy="2674016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566737" y="3513222"/>
            <a:ext cx="8412414" cy="60408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098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53</TotalTime>
  <Words>204</Words>
  <Application>Microsoft Office PowerPoint</Application>
  <PresentationFormat>Widescreen</PresentationFormat>
  <Paragraphs>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Celestial</vt:lpstr>
      <vt:lpstr>Database-Generated Content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&lt;a HREF=“”&gt;&lt;IMG SRC=“”&gt;&lt;/a&gt;</vt:lpstr>
      <vt:lpstr>&lt;a HREF=“”&gt;&lt;IMG SRC=“”&gt;&lt;/a&gt;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Database-Generated Content Pages</dc:title>
  <dc:creator>Sheldon Poon</dc:creator>
  <cp:lastModifiedBy>Sheldon Poon</cp:lastModifiedBy>
  <cp:revision>5</cp:revision>
  <dcterms:created xsi:type="dcterms:W3CDTF">2016-04-05T15:47:44Z</dcterms:created>
  <dcterms:modified xsi:type="dcterms:W3CDTF">2016-04-05T16:40:55Z</dcterms:modified>
</cp:coreProperties>
</file>