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Final Project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Part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44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Business Level</a:t>
            </a:r>
          </a:p>
          <a:p>
            <a:r>
              <a:rPr lang="en-CA" dirty="0" smtClean="0"/>
              <a:t>Design Level</a:t>
            </a:r>
          </a:p>
          <a:p>
            <a:r>
              <a:rPr lang="en-CA" dirty="0" smtClean="0"/>
              <a:t>Technology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71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Business Level (Planning)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04289"/>
            <a:ext cx="9905998" cy="3803904"/>
          </a:xfrm>
        </p:spPr>
        <p:txBody>
          <a:bodyPr>
            <a:normAutofit/>
          </a:bodyPr>
          <a:lstStyle/>
          <a:p>
            <a:r>
              <a:rPr lang="en-CA" dirty="0" smtClean="0"/>
              <a:t>Select Group Members</a:t>
            </a:r>
          </a:p>
          <a:p>
            <a:r>
              <a:rPr lang="en-CA" dirty="0" smtClean="0"/>
              <a:t>Project Write-up</a:t>
            </a:r>
          </a:p>
          <a:p>
            <a:pPr lvl="1"/>
            <a:r>
              <a:rPr lang="en-CA" dirty="0" smtClean="0"/>
              <a:t>What is the name of your project / site?</a:t>
            </a:r>
          </a:p>
          <a:p>
            <a:pPr lvl="1"/>
            <a:r>
              <a:rPr lang="en-CA" dirty="0" smtClean="0"/>
              <a:t>What type of project / site are you building?</a:t>
            </a:r>
          </a:p>
          <a:p>
            <a:pPr lvl="2"/>
            <a:r>
              <a:rPr lang="en-CA" dirty="0" smtClean="0"/>
              <a:t>E-commerce / Online Store</a:t>
            </a:r>
          </a:p>
          <a:p>
            <a:pPr lvl="2"/>
            <a:r>
              <a:rPr lang="en-CA" dirty="0" smtClean="0"/>
              <a:t>Social Network</a:t>
            </a:r>
          </a:p>
          <a:p>
            <a:pPr lvl="2"/>
            <a:r>
              <a:rPr lang="en-CA" dirty="0" smtClean="0"/>
              <a:t>Interactive Game</a:t>
            </a:r>
          </a:p>
          <a:p>
            <a:pPr lvl="2"/>
            <a:r>
              <a:rPr lang="en-CA" dirty="0" smtClean="0"/>
              <a:t>Other</a:t>
            </a:r>
          </a:p>
          <a:p>
            <a:pPr lvl="1"/>
            <a:r>
              <a:rPr lang="en-CA" dirty="0" smtClean="0"/>
              <a:t>Describe what your site will do (500 words)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 Level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3329"/>
            <a:ext cx="9905998" cy="3547872"/>
          </a:xfrm>
        </p:spPr>
        <p:txBody>
          <a:bodyPr numCol="3"/>
          <a:lstStyle/>
          <a:p>
            <a:r>
              <a:rPr lang="en-CA" dirty="0" smtClean="0"/>
              <a:t>List of Pages</a:t>
            </a:r>
          </a:p>
          <a:p>
            <a:endParaRPr lang="en-CA" dirty="0" smtClean="0"/>
          </a:p>
          <a:p>
            <a:r>
              <a:rPr lang="en-CA" dirty="0" smtClean="0"/>
              <a:t>E-commerce</a:t>
            </a:r>
            <a:endParaRPr lang="en-CA" dirty="0"/>
          </a:p>
          <a:p>
            <a:r>
              <a:rPr lang="en-CA" dirty="0" smtClean="0"/>
              <a:t>- </a:t>
            </a:r>
            <a:r>
              <a:rPr lang="en-CA" dirty="0"/>
              <a:t>shopping cart</a:t>
            </a:r>
          </a:p>
          <a:p>
            <a:r>
              <a:rPr lang="en-CA" dirty="0" smtClean="0"/>
              <a:t>- </a:t>
            </a:r>
            <a:r>
              <a:rPr lang="en-CA" dirty="0"/>
              <a:t>products list</a:t>
            </a:r>
          </a:p>
          <a:p>
            <a:r>
              <a:rPr lang="en-CA" dirty="0" smtClean="0"/>
              <a:t>- </a:t>
            </a:r>
            <a:r>
              <a:rPr lang="en-CA" dirty="0"/>
              <a:t>product management</a:t>
            </a:r>
          </a:p>
          <a:p>
            <a:r>
              <a:rPr lang="en-CA" dirty="0" smtClean="0"/>
              <a:t>- </a:t>
            </a:r>
            <a:r>
              <a:rPr lang="en-CA" dirty="0"/>
              <a:t>checkout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Social Network</a:t>
            </a:r>
            <a:endParaRPr lang="en-CA" dirty="0"/>
          </a:p>
          <a:p>
            <a:r>
              <a:rPr lang="en-CA" dirty="0" smtClean="0"/>
              <a:t>- </a:t>
            </a:r>
            <a:r>
              <a:rPr lang="en-CA" dirty="0"/>
              <a:t>login page</a:t>
            </a:r>
          </a:p>
          <a:p>
            <a:r>
              <a:rPr lang="en-CA" dirty="0" smtClean="0"/>
              <a:t>- </a:t>
            </a:r>
            <a:r>
              <a:rPr lang="en-CA" dirty="0"/>
              <a:t>password recovery</a:t>
            </a:r>
          </a:p>
          <a:p>
            <a:r>
              <a:rPr lang="en-CA" dirty="0" smtClean="0"/>
              <a:t>- </a:t>
            </a:r>
            <a:r>
              <a:rPr lang="en-CA" dirty="0"/>
              <a:t>profile page</a:t>
            </a:r>
          </a:p>
          <a:p>
            <a:r>
              <a:rPr lang="en-CA" dirty="0" smtClean="0"/>
              <a:t>- </a:t>
            </a:r>
            <a:r>
              <a:rPr lang="en-CA" dirty="0"/>
              <a:t>share page</a:t>
            </a:r>
          </a:p>
          <a:p>
            <a:r>
              <a:rPr lang="en-CA" dirty="0" smtClean="0"/>
              <a:t>- </a:t>
            </a:r>
            <a:r>
              <a:rPr lang="en-CA" dirty="0"/>
              <a:t>message system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Interactive Game</a:t>
            </a:r>
            <a:endParaRPr lang="en-CA" dirty="0"/>
          </a:p>
          <a:p>
            <a:r>
              <a:rPr lang="en-CA" dirty="0" smtClean="0"/>
              <a:t>- </a:t>
            </a:r>
            <a:r>
              <a:rPr lang="en-CA" dirty="0"/>
              <a:t>login page</a:t>
            </a:r>
          </a:p>
          <a:p>
            <a:r>
              <a:rPr lang="en-CA" dirty="0" smtClean="0"/>
              <a:t>- </a:t>
            </a:r>
            <a:r>
              <a:rPr lang="en-CA" dirty="0"/>
              <a:t>password recovery</a:t>
            </a:r>
          </a:p>
          <a:p>
            <a:r>
              <a:rPr lang="en-CA" dirty="0" smtClean="0"/>
              <a:t>- </a:t>
            </a:r>
            <a:r>
              <a:rPr lang="en-CA" dirty="0"/>
              <a:t>profile page</a:t>
            </a:r>
          </a:p>
          <a:p>
            <a:r>
              <a:rPr lang="en-CA" dirty="0" smtClean="0"/>
              <a:t>- </a:t>
            </a:r>
            <a:r>
              <a:rPr lang="en-CA" dirty="0"/>
              <a:t>game (functional)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702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Requirements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Project Write-up</a:t>
            </a:r>
          </a:p>
          <a:p>
            <a:r>
              <a:rPr lang="en-CA" dirty="0" smtClean="0"/>
              <a:t>List of Pages</a:t>
            </a:r>
          </a:p>
          <a:p>
            <a:r>
              <a:rPr lang="en-CA" dirty="0" smtClean="0"/>
              <a:t>Create all HTML pages that you will need for your project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57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22</TotalTime>
  <Words>128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Final Project</vt:lpstr>
      <vt:lpstr>Overview</vt:lpstr>
      <vt:lpstr>Business Level (Planning)</vt:lpstr>
      <vt:lpstr>Design Level</vt:lpstr>
      <vt:lpstr>Project Requirements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Project</dc:title>
  <dc:creator>Sheldon Poon</dc:creator>
  <cp:lastModifiedBy>Sheldon Poon</cp:lastModifiedBy>
  <cp:revision>2</cp:revision>
  <dcterms:created xsi:type="dcterms:W3CDTF">2016-03-29T04:29:49Z</dcterms:created>
  <dcterms:modified xsi:type="dcterms:W3CDTF">2016-03-29T04:52:02Z</dcterms:modified>
</cp:coreProperties>
</file>