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2"/>
  </p:notesMasterIdLst>
  <p:handoutMasterIdLst>
    <p:handoutMasterId r:id="rId13"/>
  </p:handoutMasterIdLst>
  <p:sldIdLst>
    <p:sldId id="262" r:id="rId3"/>
    <p:sldId id="258" r:id="rId4"/>
    <p:sldId id="263" r:id="rId5"/>
    <p:sldId id="264" r:id="rId6"/>
    <p:sldId id="265" r:id="rId7"/>
    <p:sldId id="266" r:id="rId8"/>
    <p:sldId id="271" r:id="rId9"/>
    <p:sldId id="268" r:id="rId10"/>
    <p:sldId id="272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96" y="336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26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81D24A-EF38-4949-81EA-C39AA50871C5}" type="datetime1">
              <a:rPr lang="en-US" smtClean="0"/>
              <a:t>3/22/2016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A895-DC24-4A80-9E4B-77E8C98B8261}" type="datetime1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491E-4104-40E9-885C-6629BDFE1DBB}" type="datetime1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F328-D78C-4AE3-9BD5-6819CFE7241A}" type="datetime1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783FD6-3C14-4BAD-B096-2ECF8D7D1C88}" type="datetime1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95541-7853-4DCC-906F-39CE0BB88B8E}" type="datetime1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90FE-2B5A-46A8-B4F6-76CB6FDA68AC}" type="datetime1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C2738-2C3A-4E5B-A4DB-9708318E767B}" type="datetime1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EB1C49-F74B-47FE-8050-CE9AAF0717AC}" type="datetime1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7B2-B504-486D-85D3-4C584AEF2C6C}" type="datetime1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C8C5-A9A9-4B3A-B134-0E3A713D185C}" type="datetime1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5A4F0574-43A3-46A0-8870-1B2305CBE5B3}" type="datetime1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Rectangle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/>
              <a:endParaRPr/>
            </a:p>
          </p:txBody>
        </p:sp>
        <p:grpSp>
          <p:nvGrpSpPr>
            <p:cNvPr id="10" name="Group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Freeform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Using a while loop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Looping Through a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92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29916" y="1694449"/>
            <a:ext cx="3581754" cy="1656184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11670" y="1845909"/>
            <a:ext cx="4771174" cy="50405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5211670" y="2364338"/>
            <a:ext cx="4771174" cy="992654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5211670" y="1700808"/>
            <a:ext cx="4771174" cy="138742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2958778" y="2763864"/>
            <a:ext cx="5982284" cy="4801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CA" sz="2800" dirty="0" smtClean="0"/>
              <a:t>SELECT [what?]</a:t>
            </a:r>
            <a:r>
              <a:rPr lang="en-CA" sz="2800" dirty="0" smtClean="0"/>
              <a:t> FROM [where?]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516" t="43037" r="48228" b="28116"/>
          <a:stretch/>
        </p:blipFill>
        <p:spPr>
          <a:xfrm>
            <a:off x="3069600" y="3667396"/>
            <a:ext cx="5760640" cy="28803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9982843" y="1700807"/>
            <a:ext cx="450695" cy="1649825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22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150854" y="2141940"/>
            <a:ext cx="6751870" cy="422964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1593436" y="2583072"/>
            <a:ext cx="8840102" cy="773920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593436" y="1700807"/>
            <a:ext cx="8840102" cy="441133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516" t="43037" r="48228" b="28116"/>
          <a:stretch/>
        </p:blipFill>
        <p:spPr>
          <a:xfrm>
            <a:off x="3069600" y="3667396"/>
            <a:ext cx="5760640" cy="28803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01344" y="2141939"/>
            <a:ext cx="549510" cy="441131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8927920" y="2141940"/>
            <a:ext cx="1505618" cy="441132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ircular Arrow 11"/>
          <p:cNvSpPr/>
          <p:nvPr/>
        </p:nvSpPr>
        <p:spPr>
          <a:xfrm rot="16200000">
            <a:off x="333772" y="2204864"/>
            <a:ext cx="3456384" cy="3024336"/>
          </a:xfrm>
          <a:prstGeom prst="circularArrow">
            <a:avLst>
              <a:gd name="adj1" fmla="val 10718"/>
              <a:gd name="adj2" fmla="val 1142319"/>
              <a:gd name="adj3" fmla="val 20438317"/>
              <a:gd name="adj4" fmla="val 10770591"/>
              <a:gd name="adj5" fmla="val 14138"/>
            </a:avLst>
          </a:prstGeom>
          <a:solidFill>
            <a:srgbClr val="FFFFFF">
              <a:alpha val="25098"/>
            </a:srgb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>
            <a:off x="2494012" y="4365104"/>
            <a:ext cx="432048" cy="1944216"/>
          </a:xfrm>
          <a:prstGeom prst="leftBrace">
            <a:avLst>
              <a:gd name="adj1" fmla="val 73454"/>
              <a:gd name="adj2" fmla="val 33481"/>
            </a:avLst>
          </a:prstGeom>
          <a:ln w="762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424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355" t="22676" r="56007" b="33225"/>
          <a:stretch/>
        </p:blipFill>
        <p:spPr>
          <a:xfrm>
            <a:off x="1701924" y="1556791"/>
            <a:ext cx="3600400" cy="480053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$line is like $_POST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>
          <a:xfrm>
            <a:off x="5086300" y="2996952"/>
            <a:ext cx="2016224" cy="1872208"/>
          </a:xfrm>
          <a:prstGeom prst="righ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7246540" y="2837835"/>
            <a:ext cx="38884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CA" sz="2800" dirty="0" smtClean="0"/>
              <a:t>$_POST[“Name”]</a:t>
            </a:r>
          </a:p>
          <a:p>
            <a:pPr>
              <a:lnSpc>
                <a:spcPct val="90000"/>
              </a:lnSpc>
            </a:pPr>
            <a:endParaRPr lang="en-CA" sz="2800" dirty="0"/>
          </a:p>
          <a:p>
            <a:pPr>
              <a:lnSpc>
                <a:spcPct val="90000"/>
              </a:lnSpc>
            </a:pPr>
            <a:r>
              <a:rPr lang="en-CA" sz="2800" dirty="0" smtClean="0"/>
              <a:t>$_POST[“Email”]</a:t>
            </a:r>
          </a:p>
          <a:p>
            <a:pPr>
              <a:lnSpc>
                <a:spcPct val="90000"/>
              </a:lnSpc>
            </a:pPr>
            <a:endParaRPr lang="en-CA" sz="2800" dirty="0"/>
          </a:p>
          <a:p>
            <a:pPr>
              <a:lnSpc>
                <a:spcPct val="90000"/>
              </a:lnSpc>
            </a:pPr>
            <a:r>
              <a:rPr lang="en-CA" sz="2800" dirty="0" smtClean="0"/>
              <a:t>$_POST[“Message”]</a:t>
            </a:r>
          </a:p>
        </p:txBody>
      </p:sp>
    </p:spTree>
    <p:extLst>
      <p:ext uri="{BB962C8B-B14F-4D97-AF65-F5344CB8AC3E}">
        <p14:creationId xmlns:p14="http://schemas.microsoft.com/office/powerpoint/2010/main" val="3381224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382" t="7226" r="41376" b="62291"/>
          <a:stretch/>
        </p:blipFill>
        <p:spPr>
          <a:xfrm>
            <a:off x="1593436" y="2132857"/>
            <a:ext cx="7309288" cy="292387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$line is like $_POST</a:t>
            </a:r>
            <a:endParaRPr lang="en-CA" dirty="0"/>
          </a:p>
        </p:txBody>
      </p:sp>
      <p:sp>
        <p:nvSpPr>
          <p:cNvPr id="8" name="Rectangle 7"/>
          <p:cNvSpPr/>
          <p:nvPr/>
        </p:nvSpPr>
        <p:spPr>
          <a:xfrm>
            <a:off x="4114668" y="2132857"/>
            <a:ext cx="4823584" cy="2952327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ight Arrow 4"/>
          <p:cNvSpPr/>
          <p:nvPr/>
        </p:nvSpPr>
        <p:spPr>
          <a:xfrm>
            <a:off x="4942284" y="2917391"/>
            <a:ext cx="2016224" cy="1872208"/>
          </a:xfrm>
          <a:prstGeom prst="righ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7246540" y="2837835"/>
            <a:ext cx="38884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CA" sz="2800" dirty="0" smtClean="0"/>
              <a:t>$line[“Name”]</a:t>
            </a:r>
          </a:p>
          <a:p>
            <a:pPr>
              <a:lnSpc>
                <a:spcPct val="90000"/>
              </a:lnSpc>
            </a:pPr>
            <a:endParaRPr lang="en-CA" sz="2800" dirty="0"/>
          </a:p>
          <a:p>
            <a:pPr>
              <a:lnSpc>
                <a:spcPct val="90000"/>
              </a:lnSpc>
            </a:pPr>
            <a:r>
              <a:rPr lang="en-CA" sz="2800" dirty="0" smtClean="0"/>
              <a:t>$line[“Email”]</a:t>
            </a:r>
          </a:p>
          <a:p>
            <a:pPr>
              <a:lnSpc>
                <a:spcPct val="90000"/>
              </a:lnSpc>
            </a:pPr>
            <a:endParaRPr lang="en-CA" sz="2800" dirty="0"/>
          </a:p>
          <a:p>
            <a:pPr>
              <a:lnSpc>
                <a:spcPct val="90000"/>
              </a:lnSpc>
            </a:pPr>
            <a:r>
              <a:rPr lang="en-CA" sz="2800" dirty="0" smtClean="0"/>
              <a:t>$line[“Message”]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5980" y="3112513"/>
            <a:ext cx="1890924" cy="1422575"/>
          </a:xfrm>
          <a:prstGeom prst="rect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1593436" y="2132856"/>
            <a:ext cx="612544" cy="2952327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2205980" y="2132856"/>
            <a:ext cx="1908688" cy="979657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2205980" y="4545123"/>
            <a:ext cx="1908688" cy="540059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990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150854" y="2141940"/>
            <a:ext cx="6751870" cy="422964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1593436" y="2583072"/>
            <a:ext cx="8840102" cy="773920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593436" y="1700807"/>
            <a:ext cx="8840102" cy="441133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516" t="43037" r="48228" b="28116"/>
          <a:stretch/>
        </p:blipFill>
        <p:spPr>
          <a:xfrm>
            <a:off x="3069600" y="3667396"/>
            <a:ext cx="5760640" cy="28803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01344" y="2141939"/>
            <a:ext cx="549510" cy="441131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8927920" y="2141940"/>
            <a:ext cx="1505618" cy="441132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Circular Arrow 11"/>
          <p:cNvSpPr/>
          <p:nvPr/>
        </p:nvSpPr>
        <p:spPr>
          <a:xfrm rot="16200000">
            <a:off x="333772" y="2204864"/>
            <a:ext cx="3456384" cy="3024336"/>
          </a:xfrm>
          <a:prstGeom prst="circularArrow">
            <a:avLst>
              <a:gd name="adj1" fmla="val 10718"/>
              <a:gd name="adj2" fmla="val 1142319"/>
              <a:gd name="adj3" fmla="val 20438317"/>
              <a:gd name="adj4" fmla="val 10770591"/>
              <a:gd name="adj5" fmla="val 14138"/>
            </a:avLst>
          </a:prstGeom>
          <a:solidFill>
            <a:srgbClr val="FFFFFF">
              <a:alpha val="25098"/>
            </a:srgbClr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>
            <a:off x="2494012" y="4365104"/>
            <a:ext cx="432048" cy="1944216"/>
          </a:xfrm>
          <a:prstGeom prst="leftBrace">
            <a:avLst>
              <a:gd name="adj1" fmla="val 73454"/>
              <a:gd name="adj2" fmla="val 33481"/>
            </a:avLst>
          </a:prstGeom>
          <a:ln w="76200">
            <a:solidFill>
              <a:schemeClr val="accent1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213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71391" y="2441109"/>
            <a:ext cx="6624736" cy="41182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1593436" y="2852936"/>
            <a:ext cx="8840102" cy="504056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593436" y="1700807"/>
            <a:ext cx="8840102" cy="740300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516" t="43037" r="48228" b="28116"/>
          <a:stretch/>
        </p:blipFill>
        <p:spPr>
          <a:xfrm>
            <a:off x="3069600" y="3667396"/>
            <a:ext cx="5760640" cy="28803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01344" y="2441109"/>
            <a:ext cx="676644" cy="411828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8927920" y="2441107"/>
            <a:ext cx="1505618" cy="411829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3214092" y="4293096"/>
            <a:ext cx="5472608" cy="432048"/>
          </a:xfrm>
          <a:prstGeom prst="rect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2494012" y="5301208"/>
            <a:ext cx="6912768" cy="1255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endParaRPr lang="en-CA" sz="2800" dirty="0" smtClean="0"/>
          </a:p>
          <a:p>
            <a:pPr algn="ctr">
              <a:lnSpc>
                <a:spcPct val="90000"/>
              </a:lnSpc>
            </a:pPr>
            <a:r>
              <a:rPr lang="en-CA" sz="2800" dirty="0" smtClean="0"/>
              <a:t>$line[“</a:t>
            </a:r>
            <a:r>
              <a:rPr lang="en-CA" sz="2800" dirty="0" err="1" smtClean="0"/>
              <a:t>FirstName</a:t>
            </a:r>
            <a:r>
              <a:rPr lang="en-CA" sz="2800" dirty="0" smtClean="0"/>
              <a:t>”] == “Sheldon”</a:t>
            </a:r>
          </a:p>
          <a:p>
            <a:pPr algn="ctr">
              <a:lnSpc>
                <a:spcPct val="90000"/>
              </a:lnSpc>
            </a:pP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47938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4851" t="17132" r="16152" b="58238"/>
          <a:stretch/>
        </p:blipFill>
        <p:spPr>
          <a:xfrm>
            <a:off x="1629916" y="1700808"/>
            <a:ext cx="8803622" cy="1656184"/>
          </a:xfrm>
          <a:prstGeom prst="rect">
            <a:avLst/>
          </a:prstGeom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mean???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71391" y="2441109"/>
            <a:ext cx="6624736" cy="411827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1593436" y="2852936"/>
            <a:ext cx="8840102" cy="504056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593436" y="1700807"/>
            <a:ext cx="8840102" cy="740300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516" t="43037" r="48228" b="28116"/>
          <a:stretch/>
        </p:blipFill>
        <p:spPr>
          <a:xfrm>
            <a:off x="3069600" y="3667396"/>
            <a:ext cx="5760640" cy="28803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01344" y="2441109"/>
            <a:ext cx="676644" cy="411828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8927920" y="2441107"/>
            <a:ext cx="1505618" cy="411829"/>
          </a:xfrm>
          <a:prstGeom prst="rect">
            <a:avLst/>
          </a:prstGeom>
          <a:solidFill>
            <a:srgbClr val="000000">
              <a:alpha val="74902"/>
            </a:srgbClr>
          </a:solidFill>
          <a:ln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3214092" y="4581128"/>
            <a:ext cx="5472608" cy="432048"/>
          </a:xfrm>
          <a:prstGeom prst="rect">
            <a:avLst/>
          </a:prstGeom>
          <a:noFill/>
          <a:ln w="38100">
            <a:solidFill>
              <a:schemeClr val="accent6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TextBox 4"/>
          <p:cNvSpPr txBox="1"/>
          <p:nvPr/>
        </p:nvSpPr>
        <p:spPr>
          <a:xfrm>
            <a:off x="2494012" y="5301208"/>
            <a:ext cx="6912768" cy="1255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endParaRPr lang="en-CA" sz="2800" dirty="0" smtClean="0"/>
          </a:p>
          <a:p>
            <a:pPr algn="ctr">
              <a:lnSpc>
                <a:spcPct val="90000"/>
              </a:lnSpc>
            </a:pPr>
            <a:r>
              <a:rPr lang="en-CA" sz="2800" dirty="0" smtClean="0"/>
              <a:t>$line[“</a:t>
            </a:r>
            <a:r>
              <a:rPr lang="en-CA" sz="2800" dirty="0" err="1" smtClean="0"/>
              <a:t>FirstName</a:t>
            </a:r>
            <a:r>
              <a:rPr lang="en-CA" sz="2800" dirty="0" smtClean="0"/>
              <a:t>”] == “Jack”</a:t>
            </a:r>
          </a:p>
          <a:p>
            <a:pPr algn="ctr">
              <a:lnSpc>
                <a:spcPct val="90000"/>
              </a:lnSpc>
            </a:pP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10872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igsaw design templat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Jigsaw design template" id="{14C4544E-5D6E-4A0E-A4F6-43B5568F88FA}" vid="{794A1C51-6A02-405C-B010-53747BB716D8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722232B-9DED-49EA-BCCA-813199E056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Jigsaw design slides</Template>
  <TotalTime>0</TotalTime>
  <Words>106</Words>
  <Application>Microsoft Office PowerPoint</Application>
  <PresentationFormat>Custom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Euphemia</vt:lpstr>
      <vt:lpstr>Jigsaw design template</vt:lpstr>
      <vt:lpstr>Looping Through a Table</vt:lpstr>
      <vt:lpstr>What does this mean???</vt:lpstr>
      <vt:lpstr>What does this mean???</vt:lpstr>
      <vt:lpstr>What does this mean???</vt:lpstr>
      <vt:lpstr>$line is like $_POST</vt:lpstr>
      <vt:lpstr>$line is like $_POST</vt:lpstr>
      <vt:lpstr>What does this mean???</vt:lpstr>
      <vt:lpstr>What does this mean???</vt:lpstr>
      <vt:lpstr>What does this mean???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2016-03-22T16:00:52Z</dcterms:created>
  <dcterms:modified xsi:type="dcterms:W3CDTF">2016-03-22T16:35:26Z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TC034605279991</vt:lpwstr>
  </property>
</Properties>
</file>