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ldon Poon" initials="SP" lastIdx="1" clrIdx="0">
    <p:extLst>
      <p:ext uri="{19B8F6BF-5375-455C-9EA6-DF929625EA0E}">
        <p15:presenceInfo xmlns:p15="http://schemas.microsoft.com/office/powerpoint/2012/main" userId="4ae9f5f83d7d27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>
        <p:scale>
          <a:sx n="80" d="100"/>
          <a:sy n="80" d="100"/>
        </p:scale>
        <p:origin x="1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5T12:55:22.988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5T12:55:22.988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Introduction to MySQL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014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68868"/>
            <a:ext cx="8761413" cy="706964"/>
          </a:xfrm>
        </p:spPr>
        <p:txBody>
          <a:bodyPr/>
          <a:lstStyle/>
          <a:p>
            <a:r>
              <a:rPr lang="en-CA" dirty="0" smtClean="0"/>
              <a:t>Table Structure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2481" b="60674"/>
          <a:stretch/>
        </p:blipFill>
        <p:spPr>
          <a:xfrm>
            <a:off x="1154954" y="1631864"/>
            <a:ext cx="9432596" cy="463482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794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68868"/>
            <a:ext cx="8761413" cy="706964"/>
          </a:xfrm>
        </p:spPr>
        <p:txBody>
          <a:bodyPr/>
          <a:lstStyle/>
          <a:p>
            <a:r>
              <a:rPr lang="en-CA" dirty="0" smtClean="0"/>
              <a:t>Table Data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900" t="42716" r="47000" b="26463"/>
          <a:stretch/>
        </p:blipFill>
        <p:spPr>
          <a:xfrm>
            <a:off x="1154953" y="1649557"/>
            <a:ext cx="9558149" cy="47146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1507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900" t="42716" r="47000" b="26463"/>
          <a:stretch/>
        </p:blipFill>
        <p:spPr>
          <a:xfrm>
            <a:off x="1154953" y="1649557"/>
            <a:ext cx="9558149" cy="47146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154953" y="1649557"/>
            <a:ext cx="9558149" cy="2800523"/>
          </a:xfrm>
          <a:prstGeom prst="rect">
            <a:avLst/>
          </a:prstGeom>
          <a:solidFill>
            <a:srgbClr val="777777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68868"/>
            <a:ext cx="8761413" cy="706964"/>
          </a:xfrm>
        </p:spPr>
        <p:txBody>
          <a:bodyPr/>
          <a:lstStyle/>
          <a:p>
            <a:r>
              <a:rPr lang="en-CA" dirty="0" smtClean="0"/>
              <a:t>Select Data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1154952" y="4913376"/>
            <a:ext cx="9558149" cy="1450848"/>
          </a:xfrm>
          <a:prstGeom prst="rect">
            <a:avLst/>
          </a:prstGeom>
          <a:solidFill>
            <a:srgbClr val="777777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ight Arrow 3"/>
          <p:cNvSpPr/>
          <p:nvPr/>
        </p:nvSpPr>
        <p:spPr>
          <a:xfrm>
            <a:off x="707136" y="4425696"/>
            <a:ext cx="1170432" cy="573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Down Arrow 4"/>
          <p:cNvSpPr/>
          <p:nvPr/>
        </p:nvSpPr>
        <p:spPr>
          <a:xfrm>
            <a:off x="2231136" y="3486912"/>
            <a:ext cx="707136" cy="963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Down Arrow 5"/>
          <p:cNvSpPr/>
          <p:nvPr/>
        </p:nvSpPr>
        <p:spPr>
          <a:xfrm>
            <a:off x="3749040" y="3486912"/>
            <a:ext cx="707136" cy="963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46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900" t="42716" r="47000" b="26463"/>
          <a:stretch/>
        </p:blipFill>
        <p:spPr>
          <a:xfrm>
            <a:off x="1154953" y="1649557"/>
            <a:ext cx="9558149" cy="47146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154953" y="1649557"/>
            <a:ext cx="9558149" cy="2800523"/>
          </a:xfrm>
          <a:prstGeom prst="rect">
            <a:avLst/>
          </a:prstGeom>
          <a:solidFill>
            <a:srgbClr val="777777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68868"/>
            <a:ext cx="8761413" cy="706964"/>
          </a:xfrm>
        </p:spPr>
        <p:txBody>
          <a:bodyPr/>
          <a:lstStyle/>
          <a:p>
            <a:r>
              <a:rPr lang="en-CA" dirty="0" smtClean="0"/>
              <a:t>Select Data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1154952" y="4913376"/>
            <a:ext cx="9558149" cy="1450848"/>
          </a:xfrm>
          <a:prstGeom prst="rect">
            <a:avLst/>
          </a:prstGeom>
          <a:solidFill>
            <a:srgbClr val="777777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ight Arrow 3"/>
          <p:cNvSpPr/>
          <p:nvPr/>
        </p:nvSpPr>
        <p:spPr>
          <a:xfrm>
            <a:off x="707136" y="4425696"/>
            <a:ext cx="1170432" cy="573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Down Arrow 4"/>
          <p:cNvSpPr/>
          <p:nvPr/>
        </p:nvSpPr>
        <p:spPr>
          <a:xfrm>
            <a:off x="2231136" y="3486912"/>
            <a:ext cx="707136" cy="963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Down Arrow 5"/>
          <p:cNvSpPr/>
          <p:nvPr/>
        </p:nvSpPr>
        <p:spPr>
          <a:xfrm>
            <a:off x="3749040" y="3486912"/>
            <a:ext cx="707136" cy="963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1975104" y="5291328"/>
            <a:ext cx="7941263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SELECT </a:t>
            </a:r>
            <a:r>
              <a:rPr lang="en-CA" dirty="0" err="1" smtClean="0">
                <a:solidFill>
                  <a:srgbClr val="FF0000"/>
                </a:solidFill>
              </a:rPr>
              <a:t>FirstName</a:t>
            </a:r>
            <a:r>
              <a:rPr lang="en-CA" dirty="0" smtClean="0"/>
              <a:t>, </a:t>
            </a:r>
            <a:r>
              <a:rPr lang="en-CA" dirty="0" err="1" smtClean="0">
                <a:solidFill>
                  <a:srgbClr val="FF0000"/>
                </a:solidFill>
              </a:rPr>
              <a:t>LastName</a:t>
            </a:r>
            <a:r>
              <a:rPr lang="en-CA" dirty="0" smtClean="0"/>
              <a:t>, </a:t>
            </a:r>
            <a:r>
              <a:rPr lang="en-CA" dirty="0" smtClean="0">
                <a:solidFill>
                  <a:srgbClr val="FF0000"/>
                </a:solidFill>
              </a:rPr>
              <a:t>Email</a:t>
            </a:r>
            <a:r>
              <a:rPr lang="en-CA" dirty="0" smtClean="0"/>
              <a:t>, </a:t>
            </a:r>
            <a:r>
              <a:rPr lang="en-CA" dirty="0" smtClean="0">
                <a:solidFill>
                  <a:srgbClr val="FF0000"/>
                </a:solidFill>
              </a:rPr>
              <a:t>Phone</a:t>
            </a:r>
            <a:r>
              <a:rPr lang="en-CA" dirty="0" smtClean="0"/>
              <a:t> FROM </a:t>
            </a:r>
            <a:r>
              <a:rPr lang="en-CA" dirty="0" err="1" smtClean="0">
                <a:solidFill>
                  <a:schemeClr val="accent5">
                    <a:lumMod val="75000"/>
                  </a:schemeClr>
                </a:solidFill>
              </a:rPr>
              <a:t>ContactTable</a:t>
            </a:r>
            <a:endParaRPr lang="en-CA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CA" dirty="0" smtClean="0"/>
              <a:t>WHERE </a:t>
            </a:r>
            <a:r>
              <a:rPr lang="en-CA" dirty="0" err="1" smtClean="0"/>
              <a:t>FirstName</a:t>
            </a:r>
            <a:r>
              <a:rPr lang="en-CA" dirty="0" smtClean="0"/>
              <a:t> = “Sandy”</a:t>
            </a:r>
          </a:p>
          <a:p>
            <a:r>
              <a:rPr lang="en-CA" dirty="0" smtClean="0"/>
              <a:t>AND </a:t>
            </a:r>
            <a:r>
              <a:rPr lang="en-CA" dirty="0" err="1" smtClean="0"/>
              <a:t>LastName</a:t>
            </a:r>
            <a:r>
              <a:rPr lang="en-CA" dirty="0" smtClean="0"/>
              <a:t> = “Wong”</a:t>
            </a:r>
          </a:p>
        </p:txBody>
      </p:sp>
    </p:spTree>
    <p:extLst>
      <p:ext uri="{BB962C8B-B14F-4D97-AF65-F5344CB8AC3E}">
        <p14:creationId xmlns:p14="http://schemas.microsoft.com/office/powerpoint/2010/main" val="230241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900" t="42716" r="47000" b="26463"/>
          <a:stretch/>
        </p:blipFill>
        <p:spPr>
          <a:xfrm>
            <a:off x="1154953" y="1649557"/>
            <a:ext cx="9558149" cy="47146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154953" y="1649557"/>
            <a:ext cx="9558149" cy="2800523"/>
          </a:xfrm>
          <a:prstGeom prst="rect">
            <a:avLst/>
          </a:prstGeom>
          <a:solidFill>
            <a:srgbClr val="777777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68868"/>
            <a:ext cx="8761413" cy="706964"/>
          </a:xfrm>
        </p:spPr>
        <p:txBody>
          <a:bodyPr/>
          <a:lstStyle/>
          <a:p>
            <a:r>
              <a:rPr lang="en-CA" dirty="0" smtClean="0"/>
              <a:t>Select Data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1154952" y="4913376"/>
            <a:ext cx="9558149" cy="1450848"/>
          </a:xfrm>
          <a:prstGeom prst="rect">
            <a:avLst/>
          </a:prstGeom>
          <a:solidFill>
            <a:srgbClr val="777777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ight Arrow 3"/>
          <p:cNvSpPr/>
          <p:nvPr/>
        </p:nvSpPr>
        <p:spPr>
          <a:xfrm>
            <a:off x="707136" y="4425696"/>
            <a:ext cx="1170432" cy="573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Down Arrow 4"/>
          <p:cNvSpPr/>
          <p:nvPr/>
        </p:nvSpPr>
        <p:spPr>
          <a:xfrm>
            <a:off x="2231136" y="3486912"/>
            <a:ext cx="707136" cy="963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Down Arrow 5"/>
          <p:cNvSpPr/>
          <p:nvPr/>
        </p:nvSpPr>
        <p:spPr>
          <a:xfrm>
            <a:off x="3749040" y="3486912"/>
            <a:ext cx="707136" cy="963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1975104" y="5291328"/>
            <a:ext cx="7941263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SELECT </a:t>
            </a:r>
            <a:r>
              <a:rPr lang="en-CA" dirty="0" err="1" smtClean="0">
                <a:solidFill>
                  <a:srgbClr val="FF0000"/>
                </a:solidFill>
              </a:rPr>
              <a:t>FirstName</a:t>
            </a:r>
            <a:r>
              <a:rPr lang="en-CA" dirty="0" smtClean="0"/>
              <a:t>, </a:t>
            </a:r>
            <a:r>
              <a:rPr lang="en-CA" dirty="0" err="1" smtClean="0">
                <a:solidFill>
                  <a:srgbClr val="FF0000"/>
                </a:solidFill>
              </a:rPr>
              <a:t>LastName</a:t>
            </a:r>
            <a:r>
              <a:rPr lang="en-CA" dirty="0" smtClean="0"/>
              <a:t>, </a:t>
            </a:r>
            <a:r>
              <a:rPr lang="en-CA" dirty="0" smtClean="0">
                <a:solidFill>
                  <a:srgbClr val="FF0000"/>
                </a:solidFill>
              </a:rPr>
              <a:t>Email</a:t>
            </a:r>
            <a:r>
              <a:rPr lang="en-CA" dirty="0" smtClean="0"/>
              <a:t>, </a:t>
            </a:r>
            <a:r>
              <a:rPr lang="en-CA" dirty="0" smtClean="0">
                <a:solidFill>
                  <a:srgbClr val="FF0000"/>
                </a:solidFill>
              </a:rPr>
              <a:t>Phone</a:t>
            </a:r>
            <a:r>
              <a:rPr lang="en-CA" dirty="0" smtClean="0"/>
              <a:t> FROM </a:t>
            </a:r>
            <a:r>
              <a:rPr lang="en-CA" dirty="0" err="1" smtClean="0">
                <a:solidFill>
                  <a:schemeClr val="accent5">
                    <a:lumMod val="75000"/>
                  </a:schemeClr>
                </a:solidFill>
              </a:rPr>
              <a:t>ContactTable</a:t>
            </a:r>
            <a:endParaRPr lang="en-CA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CA" dirty="0" smtClean="0"/>
              <a:t>WHERE </a:t>
            </a:r>
            <a:r>
              <a:rPr lang="en-CA" dirty="0" err="1" smtClean="0"/>
              <a:t>FirstName</a:t>
            </a:r>
            <a:r>
              <a:rPr lang="en-CA" dirty="0" smtClean="0"/>
              <a:t> = “Sandy”</a:t>
            </a:r>
          </a:p>
          <a:p>
            <a:r>
              <a:rPr lang="en-CA" dirty="0" smtClean="0"/>
              <a:t>AND </a:t>
            </a:r>
            <a:r>
              <a:rPr lang="en-CA" dirty="0" err="1" smtClean="0"/>
              <a:t>LastName</a:t>
            </a:r>
            <a:r>
              <a:rPr lang="en-CA" dirty="0" smtClean="0"/>
              <a:t> = “Wong”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350" t="37234" r="63418" b="39141"/>
          <a:stretch/>
        </p:blipFill>
        <p:spPr>
          <a:xfrm>
            <a:off x="1590303" y="2097766"/>
            <a:ext cx="8710863" cy="374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3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</TotalTime>
  <Words>57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 Boardroom</vt:lpstr>
      <vt:lpstr>Introduction to MySQL</vt:lpstr>
      <vt:lpstr>Table Structure</vt:lpstr>
      <vt:lpstr>Table Data</vt:lpstr>
      <vt:lpstr>Select Data</vt:lpstr>
      <vt:lpstr>Select Data</vt:lpstr>
      <vt:lpstr>Select Data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MySQL</dc:title>
  <dc:creator>Sheldon Poon</dc:creator>
  <cp:lastModifiedBy>Sheldon Poon</cp:lastModifiedBy>
  <cp:revision>3</cp:revision>
  <dcterms:created xsi:type="dcterms:W3CDTF">2016-03-15T16:36:54Z</dcterms:created>
  <dcterms:modified xsi:type="dcterms:W3CDTF">2016-03-15T17:01:38Z</dcterms:modified>
</cp:coreProperties>
</file>