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0"/>
  </p:notesMasterIdLst>
  <p:handoutMasterIdLst>
    <p:handoutMasterId r:id="rId11"/>
  </p:handoutMasterIdLst>
  <p:sldIdLst>
    <p:sldId id="257" r:id="rId3"/>
    <p:sldId id="262" r:id="rId4"/>
    <p:sldId id="263" r:id="rId5"/>
    <p:sldId id="266" r:id="rId6"/>
    <p:sldId id="258" r:id="rId7"/>
    <p:sldId id="264" r:id="rId8"/>
    <p:sldId id="265" r:id="rId9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2496">
          <p15:clr>
            <a:srgbClr val="A4A3A4"/>
          </p15:clr>
        </p15:guide>
        <p15:guide id="3" orient="horz" pos="2880">
          <p15:clr>
            <a:srgbClr val="A4A3A4"/>
          </p15:clr>
        </p15:guide>
        <p15:guide id="4" orient="horz" pos="1056">
          <p15:clr>
            <a:srgbClr val="A4A3A4"/>
          </p15:clr>
        </p15:guide>
        <p15:guide id="5" orient="horz" pos="3888">
          <p15:clr>
            <a:srgbClr val="A4A3A4"/>
          </p15:clr>
        </p15:guide>
        <p15:guide id="6" orient="horz" pos="240">
          <p15:clr>
            <a:srgbClr val="A4A3A4"/>
          </p15:clr>
        </p15:guide>
        <p15:guide id="7" pos="3839">
          <p15:clr>
            <a:srgbClr val="A4A3A4"/>
          </p15:clr>
        </p15:guide>
        <p15:guide id="8" pos="527">
          <p15:clr>
            <a:srgbClr val="A4A3A4"/>
          </p15:clr>
        </p15:guide>
        <p15:guide id="9" pos="815">
          <p15:clr>
            <a:srgbClr val="A4A3A4"/>
          </p15:clr>
        </p15:guide>
        <p15:guide id="10" pos="6863">
          <p15:clr>
            <a:srgbClr val="A4A3A4"/>
          </p15:clr>
        </p15:guide>
        <p15:guide id="11" pos="6143">
          <p15:clr>
            <a:srgbClr val="A4A3A4"/>
          </p15:clr>
        </p15:guide>
        <p15:guide id="12" pos="470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>
      <p:cViewPr varScale="1">
        <p:scale>
          <a:sx n="79" d="100"/>
          <a:sy n="79" d="100"/>
        </p:scale>
        <p:origin x="162" y="78"/>
      </p:cViewPr>
      <p:guideLst>
        <p:guide orient="horz" pos="2160"/>
        <p:guide orient="horz" pos="2496"/>
        <p:guide orient="horz" pos="2880"/>
        <p:guide orient="horz" pos="1056"/>
        <p:guide orient="horz" pos="3888"/>
        <p:guide orient="horz" pos="240"/>
        <p:guide pos="3839"/>
        <p:guide pos="527"/>
        <p:guide pos="815"/>
        <p:guide pos="6863"/>
        <p:guide pos="6143"/>
        <p:guide pos="470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1680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A207F-0F91-42F2-96D0-049C6003623B}" type="datetimeFigureOut">
              <a:rPr lang="en-US"/>
              <a:t>3/8/2016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67D4A-04CB-4EDF-8FB1-342A02FC8EC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80125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C13F5-F2B1-464B-BE8F-27ABFBD2FBDE}" type="datetimeFigureOut">
              <a:rPr lang="en-US"/>
              <a:t>3/8/2016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1351F-DBB1-4664-ADA9-83BC7CB8848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236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712D-992A-4AB1-A5C2-575F75921AA2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13" y="4267200"/>
            <a:ext cx="8458200" cy="1371600"/>
          </a:xfrm>
          <a:noFill/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14" y="990600"/>
            <a:ext cx="8458200" cy="3200400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7859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712D-992A-4AB1-A5C2-575F75921AA2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600200">
              <a:defRPr/>
            </a:lvl6pPr>
            <a:lvl7pPr marL="1874520">
              <a:defRPr/>
            </a:lvl7pPr>
            <a:lvl8pPr marL="2148840">
              <a:defRPr/>
            </a:lvl8pPr>
            <a:lvl9pPr marL="242316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703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712D-992A-4AB1-A5C2-575F75921AA2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3814" y="381000"/>
            <a:ext cx="8305800" cy="57912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2014" y="381000"/>
            <a:ext cx="1904998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198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712D-992A-4AB1-A5C2-575F75921AA2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94492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712D-992A-4AB1-A5C2-575F75921AA2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3813" y="4876800"/>
            <a:ext cx="8458201" cy="1143000"/>
          </a:xfrm>
          <a:noFill/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3" y="2057400"/>
            <a:ext cx="8458201" cy="2666999"/>
          </a:xfrm>
        </p:spPr>
        <p:txBody>
          <a:bodyPr anchor="b">
            <a:normAutofit/>
          </a:bodyPr>
          <a:lstStyle>
            <a:lvl1pPr algn="l">
              <a:defRPr sz="48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156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712D-992A-4AB1-A5C2-575F75921AA2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035" y="1676401"/>
            <a:ext cx="4700016" cy="4495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600200">
              <a:defRPr sz="1600"/>
            </a:lvl6pPr>
            <a:lvl7pPr marL="1874520">
              <a:defRPr sz="1600"/>
            </a:lvl7pPr>
            <a:lvl8pPr marL="2148840">
              <a:defRPr sz="1600"/>
            </a:lvl8pPr>
            <a:lvl9pPr marL="242316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3812" y="1676400"/>
            <a:ext cx="4700016" cy="4495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600200">
              <a:defRPr sz="1600"/>
            </a:lvl6pPr>
            <a:lvl7pPr marL="1874520">
              <a:defRPr sz="1600"/>
            </a:lvl7pPr>
            <a:lvl8pPr marL="2148840">
              <a:defRPr sz="1600"/>
            </a:lvl8pPr>
            <a:lvl9pPr marL="242316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9345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712D-992A-4AB1-A5C2-575F75921AA2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516457"/>
            <a:ext cx="4703259" cy="365574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600200">
              <a:defRPr sz="1600"/>
            </a:lvl6pPr>
            <a:lvl7pPr marL="1874520">
              <a:defRPr sz="1600"/>
            </a:lvl7pPr>
            <a:lvl8pPr marL="2148840">
              <a:defRPr sz="1600"/>
            </a:lvl8pPr>
            <a:lvl9pPr marL="242316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676399"/>
            <a:ext cx="4703259" cy="762001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3813" y="2516457"/>
            <a:ext cx="4701142" cy="365574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600200">
              <a:defRPr sz="1600"/>
            </a:lvl6pPr>
            <a:lvl7pPr marL="1874520">
              <a:defRPr sz="1600"/>
            </a:lvl7pPr>
            <a:lvl8pPr marL="2148840">
              <a:defRPr sz="1600"/>
            </a:lvl8pPr>
            <a:lvl9pPr marL="242316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3813" y="1676399"/>
            <a:ext cx="4701142" cy="762001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3" y="381000"/>
            <a:ext cx="9601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57684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712D-992A-4AB1-A5C2-575F75921AA2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5118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712D-992A-4AB1-A5C2-575F75921AA2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5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9712D-992A-4AB1-A5C2-575F75921AA2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0811" y="4191000"/>
            <a:ext cx="3810000" cy="1524000"/>
          </a:xfrm>
          <a:noFill/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813" y="685800"/>
            <a:ext cx="61722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0811" y="1676400"/>
            <a:ext cx="3810000" cy="243840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2803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2412" y="0"/>
            <a:ext cx="5943601" cy="6858000"/>
          </a:xfrm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0812" y="4191000"/>
            <a:ext cx="3810000" cy="1524000"/>
          </a:xfrm>
          <a:noFill/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0812" y="1676400"/>
            <a:ext cx="3810000" cy="2438400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9995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7178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3CD9712D-992A-4AB1-A5C2-575F75921AA2}" type="datetimeFigureOut">
              <a:rPr lang="en-US" smtClean="0"/>
              <a:pPr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512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3813" y="1676400"/>
            <a:ext cx="9601200" cy="4495800"/>
          </a:xfrm>
          <a:prstGeom prst="rect">
            <a:avLst/>
          </a:prstGeom>
          <a:solidFill>
            <a:schemeClr val="bg2">
              <a:alpha val="7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3813" y="381000"/>
            <a:ext cx="96012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95739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838" indent="-228600" algn="l" defTabSz="914400" rtl="0" eaLnBrk="1" latinLnBrk="0" hangingPunct="1">
        <a:lnSpc>
          <a:spcPct val="90000"/>
        </a:lnSpc>
        <a:spcBef>
          <a:spcPts val="1600"/>
        </a:spcBef>
        <a:buClr>
          <a:schemeClr val="accent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Euphemia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2316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capture user data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28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33092" y="2348880"/>
            <a:ext cx="3240360" cy="26642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Process Data</a:t>
            </a:r>
          </a:p>
          <a:p>
            <a:pPr algn="ctr"/>
            <a:r>
              <a:rPr lang="en-CA" dirty="0" smtClean="0"/>
              <a:t>(PHP File)</a:t>
            </a:r>
            <a:endParaRPr lang="en-CA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Basic Structure</a:t>
            </a:r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1269876" y="2348880"/>
            <a:ext cx="3240360" cy="266429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User Input</a:t>
            </a:r>
          </a:p>
          <a:p>
            <a:pPr algn="ctr"/>
            <a:r>
              <a:rPr lang="en-CA" dirty="0" smtClean="0"/>
              <a:t>(HTML form)</a:t>
            </a:r>
            <a:endParaRPr lang="en-CA" dirty="0"/>
          </a:p>
        </p:txBody>
      </p:sp>
      <p:sp>
        <p:nvSpPr>
          <p:cNvPr id="6" name="Right Arrow 5"/>
          <p:cNvSpPr/>
          <p:nvPr/>
        </p:nvSpPr>
        <p:spPr>
          <a:xfrm>
            <a:off x="4150196" y="3248980"/>
            <a:ext cx="3528392" cy="864096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4726260" y="3496362"/>
            <a:ext cx="2175596" cy="369332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n-CA" dirty="0" smtClean="0"/>
              <a:t>($_POST or $_GET)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236231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133092" y="4056633"/>
            <a:ext cx="3240360" cy="15168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Save Data</a:t>
            </a:r>
          </a:p>
          <a:p>
            <a:pPr algn="ctr"/>
            <a:r>
              <a:rPr lang="en-CA" dirty="0" smtClean="0"/>
              <a:t>(Text File)</a:t>
            </a:r>
            <a:endParaRPr lang="en-CA" dirty="0"/>
          </a:p>
        </p:txBody>
      </p:sp>
      <p:sp>
        <p:nvSpPr>
          <p:cNvPr id="8" name="Rectangle 7"/>
          <p:cNvSpPr/>
          <p:nvPr/>
        </p:nvSpPr>
        <p:spPr>
          <a:xfrm>
            <a:off x="7133092" y="1700808"/>
            <a:ext cx="3240360" cy="15168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Process Data</a:t>
            </a:r>
          </a:p>
          <a:p>
            <a:pPr algn="ctr"/>
            <a:r>
              <a:rPr lang="en-CA" dirty="0" smtClean="0"/>
              <a:t>(PHP File)</a:t>
            </a:r>
            <a:endParaRPr lang="en-CA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Basic Structure</a:t>
            </a:r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1269876" y="1700808"/>
            <a:ext cx="3240360" cy="15168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User Input</a:t>
            </a:r>
          </a:p>
          <a:p>
            <a:pPr algn="ctr"/>
            <a:r>
              <a:rPr lang="en-CA" dirty="0" smtClean="0"/>
              <a:t>(HTML form)</a:t>
            </a:r>
            <a:endParaRPr lang="en-CA" dirty="0"/>
          </a:p>
        </p:txBody>
      </p:sp>
      <p:sp>
        <p:nvSpPr>
          <p:cNvPr id="6" name="Right Arrow 5"/>
          <p:cNvSpPr/>
          <p:nvPr/>
        </p:nvSpPr>
        <p:spPr>
          <a:xfrm>
            <a:off x="4222204" y="2060848"/>
            <a:ext cx="3528392" cy="864096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4798268" y="2308230"/>
            <a:ext cx="2175596" cy="369332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n-CA" dirty="0" smtClean="0"/>
              <a:t>($_POST or $_GET)</a:t>
            </a:r>
            <a:endParaRPr lang="en-CA" dirty="0" smtClean="0"/>
          </a:p>
        </p:txBody>
      </p:sp>
      <p:sp>
        <p:nvSpPr>
          <p:cNvPr id="2" name="Down Arrow 1"/>
          <p:cNvSpPr/>
          <p:nvPr/>
        </p:nvSpPr>
        <p:spPr>
          <a:xfrm>
            <a:off x="8321224" y="2942832"/>
            <a:ext cx="864096" cy="1512168"/>
          </a:xfrm>
          <a:prstGeom prst="downArrow">
            <a:avLst/>
          </a:prstGeom>
          <a:solidFill>
            <a:srgbClr val="FFFFFF">
              <a:alpha val="34902"/>
            </a:srgbClr>
          </a:solidFill>
          <a:ln w="57150">
            <a:solidFill>
              <a:schemeClr val="bg1"/>
            </a:solidFill>
            <a:prstDash val="sysDash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" name="Bent-Up Arrow 2"/>
          <p:cNvSpPr/>
          <p:nvPr/>
        </p:nvSpPr>
        <p:spPr>
          <a:xfrm flipH="1">
            <a:off x="2349996" y="2942832"/>
            <a:ext cx="5400600" cy="2286368"/>
          </a:xfrm>
          <a:prstGeom prst="bentUpArrow">
            <a:avLst>
              <a:gd name="adj1" fmla="val 20201"/>
              <a:gd name="adj2" fmla="val 25000"/>
              <a:gd name="adj3" fmla="val 25533"/>
            </a:avLst>
          </a:prstGeom>
          <a:solidFill>
            <a:schemeClr val="bg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chemeClr val="tx1"/>
                </a:solidFill>
              </a:rPr>
              <a:t>(Response)</a:t>
            </a:r>
            <a:endParaRPr lang="en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05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133092" y="4056633"/>
            <a:ext cx="3240360" cy="15168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Save Data</a:t>
            </a:r>
          </a:p>
          <a:p>
            <a:pPr algn="ctr"/>
            <a:r>
              <a:rPr lang="en-CA" dirty="0" smtClean="0"/>
              <a:t>(MySQL database)</a:t>
            </a:r>
            <a:endParaRPr lang="en-CA" dirty="0"/>
          </a:p>
        </p:txBody>
      </p:sp>
      <p:sp>
        <p:nvSpPr>
          <p:cNvPr id="8" name="Rectangle 7"/>
          <p:cNvSpPr/>
          <p:nvPr/>
        </p:nvSpPr>
        <p:spPr>
          <a:xfrm>
            <a:off x="7133092" y="1700808"/>
            <a:ext cx="3240360" cy="15168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Process Data</a:t>
            </a:r>
          </a:p>
          <a:p>
            <a:pPr algn="ctr"/>
            <a:r>
              <a:rPr lang="en-CA" dirty="0" smtClean="0"/>
              <a:t>(PHP File)</a:t>
            </a:r>
            <a:endParaRPr lang="en-CA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Basic Structure</a:t>
            </a:r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1269876" y="1700808"/>
            <a:ext cx="3240360" cy="15168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User Input</a:t>
            </a:r>
          </a:p>
          <a:p>
            <a:pPr algn="ctr"/>
            <a:r>
              <a:rPr lang="en-CA" dirty="0" smtClean="0"/>
              <a:t>(HTML form)</a:t>
            </a:r>
            <a:endParaRPr lang="en-CA" dirty="0"/>
          </a:p>
        </p:txBody>
      </p:sp>
      <p:sp>
        <p:nvSpPr>
          <p:cNvPr id="6" name="Right Arrow 5"/>
          <p:cNvSpPr/>
          <p:nvPr/>
        </p:nvSpPr>
        <p:spPr>
          <a:xfrm>
            <a:off x="4222204" y="2060848"/>
            <a:ext cx="3528392" cy="864096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4798268" y="2308230"/>
            <a:ext cx="2175596" cy="369332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n-CA" dirty="0" smtClean="0"/>
              <a:t>($_POST or $_GET)</a:t>
            </a:r>
            <a:endParaRPr lang="en-CA" dirty="0" smtClean="0"/>
          </a:p>
        </p:txBody>
      </p:sp>
      <p:sp>
        <p:nvSpPr>
          <p:cNvPr id="2" name="Down Arrow 1"/>
          <p:cNvSpPr/>
          <p:nvPr/>
        </p:nvSpPr>
        <p:spPr>
          <a:xfrm>
            <a:off x="8321224" y="2942832"/>
            <a:ext cx="864096" cy="1512168"/>
          </a:xfrm>
          <a:prstGeom prst="downArrow">
            <a:avLst/>
          </a:prstGeom>
          <a:solidFill>
            <a:srgbClr val="FFFFFF">
              <a:alpha val="34902"/>
            </a:srgbClr>
          </a:solidFill>
          <a:ln w="57150">
            <a:solidFill>
              <a:schemeClr val="bg1"/>
            </a:solidFill>
            <a:prstDash val="sysDash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" name="Bent-Up Arrow 2"/>
          <p:cNvSpPr/>
          <p:nvPr/>
        </p:nvSpPr>
        <p:spPr>
          <a:xfrm flipH="1">
            <a:off x="2349996" y="2942832"/>
            <a:ext cx="5416308" cy="2286368"/>
          </a:xfrm>
          <a:prstGeom prst="bentUpArrow">
            <a:avLst>
              <a:gd name="adj1" fmla="val 20201"/>
              <a:gd name="adj2" fmla="val 25000"/>
              <a:gd name="adj3" fmla="val 25533"/>
            </a:avLst>
          </a:prstGeom>
          <a:solidFill>
            <a:schemeClr val="bg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chemeClr val="tx1"/>
                </a:solidFill>
              </a:rPr>
              <a:t>(Response)</a:t>
            </a:r>
            <a:endParaRPr lang="en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54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t="8274" b="2512"/>
          <a:stretch/>
        </p:blipFill>
        <p:spPr>
          <a:xfrm>
            <a:off x="1293813" y="980728"/>
            <a:ext cx="9651664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8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0053"/>
          <a:stretch/>
        </p:blipFill>
        <p:spPr>
          <a:xfrm>
            <a:off x="1293813" y="980728"/>
            <a:ext cx="9651664" cy="5154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0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8376"/>
          <a:stretch/>
        </p:blipFill>
        <p:spPr>
          <a:xfrm>
            <a:off x="2782044" y="544568"/>
            <a:ext cx="7270300" cy="602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72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xagonal design templat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accent4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Hexagonal design template" id="{699B46E6-0BF5-4F40-8108-3B66A2589EB2}" vid="{FB18B41F-6995-4495-BAC8-6848877324AF}"/>
    </a:ext>
  </a:extLst>
</a:theme>
</file>

<file path=ppt/theme/theme2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553AA20-4B5D-49AF-879B-967C234CE5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Hexagonal design slides</Template>
  <TotalTime>0</TotalTime>
  <Words>84</Words>
  <Application>Microsoft Office PowerPoint</Application>
  <PresentationFormat>Custom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Euphemia</vt:lpstr>
      <vt:lpstr>Palatino Linotype</vt:lpstr>
      <vt:lpstr>Hexagonal design template</vt:lpstr>
      <vt:lpstr>Forms</vt:lpstr>
      <vt:lpstr>Basic Structure</vt:lpstr>
      <vt:lpstr>Basic Structure</vt:lpstr>
      <vt:lpstr>Basic Structure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2016-03-08T15:20:03Z</dcterms:created>
  <dcterms:modified xsi:type="dcterms:W3CDTF">2016-03-08T17:15:52Z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TC034605199991</vt:lpwstr>
  </property>
</Properties>
</file>