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62" d="100"/>
          <a:sy n="62" d="100"/>
        </p:scale>
        <p:origin x="84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4549-8AE2-4716-B87D-0FB8119B693C}" type="datetimeFigureOut">
              <a:rPr lang="en-CA" smtClean="0"/>
              <a:t>2016-02-04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D246-B063-4EEA-BB4C-7D69CD68334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5013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4549-8AE2-4716-B87D-0FB8119B693C}" type="datetimeFigureOut">
              <a:rPr lang="en-CA" smtClean="0"/>
              <a:t>2016-02-04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D246-B063-4EEA-BB4C-7D69CD68334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88361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4549-8AE2-4716-B87D-0FB8119B693C}" type="datetimeFigureOut">
              <a:rPr lang="en-CA" smtClean="0"/>
              <a:t>2016-02-04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D246-B063-4EEA-BB4C-7D69CD68334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08364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4549-8AE2-4716-B87D-0FB8119B693C}" type="datetimeFigureOut">
              <a:rPr lang="en-CA" smtClean="0"/>
              <a:t>2016-02-04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D246-B063-4EEA-BB4C-7D69CD68334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140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4549-8AE2-4716-B87D-0FB8119B693C}" type="datetimeFigureOut">
              <a:rPr lang="en-CA" smtClean="0"/>
              <a:t>2016-02-04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D246-B063-4EEA-BB4C-7D69CD68334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23960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4549-8AE2-4716-B87D-0FB8119B693C}" type="datetimeFigureOut">
              <a:rPr lang="en-CA" smtClean="0"/>
              <a:t>2016-02-04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D246-B063-4EEA-BB4C-7D69CD68334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984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4549-8AE2-4716-B87D-0FB8119B693C}" type="datetimeFigureOut">
              <a:rPr lang="en-CA" smtClean="0"/>
              <a:t>2016-02-04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D246-B063-4EEA-BB4C-7D69CD68334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6131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4549-8AE2-4716-B87D-0FB8119B693C}" type="datetimeFigureOut">
              <a:rPr lang="en-CA" smtClean="0"/>
              <a:t>2016-02-04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D246-B063-4EEA-BB4C-7D69CD68334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74227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4549-8AE2-4716-B87D-0FB8119B693C}" type="datetimeFigureOut">
              <a:rPr lang="en-CA" smtClean="0"/>
              <a:t>2016-02-04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D246-B063-4EEA-BB4C-7D69CD68334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5608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4549-8AE2-4716-B87D-0FB8119B693C}" type="datetimeFigureOut">
              <a:rPr lang="en-CA" smtClean="0"/>
              <a:t>2016-02-04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D246-B063-4EEA-BB4C-7D69CD68334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75344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4549-8AE2-4716-B87D-0FB8119B693C}" type="datetimeFigureOut">
              <a:rPr lang="en-CA" smtClean="0"/>
              <a:t>2016-02-04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D246-B063-4EEA-BB4C-7D69CD68334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3749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C4549-8AE2-4716-B87D-0FB8119B693C}" type="datetimeFigureOut">
              <a:rPr lang="en-CA" smtClean="0"/>
              <a:t>2016-02-04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6D246-B063-4EEA-BB4C-7D69CD68334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1400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OOP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(Object Oriented Programming)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7721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What is an Object?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… and how do we target it?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1519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2854" y="1122363"/>
            <a:ext cx="9779431" cy="3713108"/>
          </a:xfrm>
        </p:spPr>
        <p:txBody>
          <a:bodyPr>
            <a:normAutofit/>
          </a:bodyPr>
          <a:lstStyle/>
          <a:p>
            <a:pPr algn="l"/>
            <a:r>
              <a:rPr lang="en-CA" dirty="0" smtClean="0">
                <a:solidFill>
                  <a:srgbClr val="FF0000"/>
                </a:solidFill>
              </a:rPr>
              <a:t>$</a:t>
            </a:r>
            <a:r>
              <a:rPr lang="en-CA" dirty="0" smtClean="0">
                <a:solidFill>
                  <a:schemeClr val="bg1"/>
                </a:solidFill>
              </a:rPr>
              <a:t>(</a:t>
            </a:r>
            <a:r>
              <a:rPr lang="en-CA" dirty="0" smtClean="0">
                <a:solidFill>
                  <a:srgbClr val="FFFF00"/>
                </a:solidFill>
              </a:rPr>
              <a:t>“#object”</a:t>
            </a:r>
            <a:r>
              <a:rPr lang="en-CA" dirty="0" smtClean="0">
                <a:solidFill>
                  <a:schemeClr val="bg1"/>
                </a:solidFill>
              </a:rPr>
              <a:t>).event( </a:t>
            </a:r>
            <a:r>
              <a:rPr lang="en-CA" dirty="0" smtClean="0">
                <a:solidFill>
                  <a:srgbClr val="00B0F0"/>
                </a:solidFill>
              </a:rPr>
              <a:t>function</a:t>
            </a:r>
            <a:r>
              <a:rPr lang="en-CA" dirty="0" smtClean="0">
                <a:solidFill>
                  <a:schemeClr val="bg1"/>
                </a:solidFill>
              </a:rPr>
              <a:t>() {</a:t>
            </a:r>
            <a:br>
              <a:rPr lang="en-CA" dirty="0" smtClean="0">
                <a:solidFill>
                  <a:schemeClr val="bg1"/>
                </a:solidFill>
              </a:rPr>
            </a:br>
            <a:r>
              <a:rPr lang="en-CA" dirty="0" smtClean="0">
                <a:solidFill>
                  <a:schemeClr val="bg1"/>
                </a:solidFill>
              </a:rPr>
              <a:t>		“actions go here”; </a:t>
            </a:r>
            <a:br>
              <a:rPr lang="en-CA" dirty="0" smtClean="0">
                <a:solidFill>
                  <a:schemeClr val="bg1"/>
                </a:solidFill>
              </a:rPr>
            </a:br>
            <a:r>
              <a:rPr lang="en-CA" dirty="0" smtClean="0">
                <a:solidFill>
                  <a:schemeClr val="bg1"/>
                </a:solidFill>
              </a:rPr>
              <a:t>});</a:t>
            </a:r>
            <a:endParaRPr lang="en-C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63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Key Concepts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i="1" dirty="0" smtClean="0"/>
              <a:t>Object</a:t>
            </a:r>
          </a:p>
          <a:p>
            <a:r>
              <a:rPr lang="en-CA" dirty="0" smtClean="0"/>
              <a:t>Object </a:t>
            </a:r>
            <a:r>
              <a:rPr lang="en-CA" i="1" dirty="0" smtClean="0"/>
              <a:t>ID</a:t>
            </a:r>
          </a:p>
          <a:p>
            <a:r>
              <a:rPr lang="en-CA" dirty="0" smtClean="0"/>
              <a:t>Object </a:t>
            </a:r>
            <a:r>
              <a:rPr lang="en-CA" i="1" dirty="0" smtClean="0"/>
              <a:t>Class</a:t>
            </a:r>
          </a:p>
          <a:p>
            <a:r>
              <a:rPr lang="en-CA" i="1" dirty="0" smtClean="0"/>
              <a:t>Events</a:t>
            </a:r>
          </a:p>
          <a:p>
            <a:r>
              <a:rPr lang="en-CA" i="1" dirty="0" smtClean="0"/>
              <a:t>Actions</a:t>
            </a:r>
            <a:endParaRPr lang="en-CA" i="1" dirty="0"/>
          </a:p>
        </p:txBody>
      </p:sp>
    </p:spTree>
    <p:extLst>
      <p:ext uri="{BB962C8B-B14F-4D97-AF65-F5344CB8AC3E}">
        <p14:creationId xmlns:p14="http://schemas.microsoft.com/office/powerpoint/2010/main" val="322268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36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OOP</vt:lpstr>
      <vt:lpstr>What is an Object?</vt:lpstr>
      <vt:lpstr>$(“#object”).event( function() {   “actions go here”;  });</vt:lpstr>
      <vt:lpstr>Key Concepts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OOP</dc:title>
  <dc:creator>Sheldon Poon</dc:creator>
  <cp:lastModifiedBy>Sheldon Poon</cp:lastModifiedBy>
  <cp:revision>2</cp:revision>
  <dcterms:created xsi:type="dcterms:W3CDTF">2016-02-04T16:20:45Z</dcterms:created>
  <dcterms:modified xsi:type="dcterms:W3CDTF">2016-02-04T16:22:29Z</dcterms:modified>
</cp:coreProperties>
</file>