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6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FD2BA-6961-4871-AA0F-2BA3907954DD}" type="datetimeFigureOut">
              <a:rPr lang="en-CA" smtClean="0"/>
              <a:t>2016-02-04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AFBA8-8909-4328-A3B8-8BED8FDBDAC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63691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FD2BA-6961-4871-AA0F-2BA3907954DD}" type="datetimeFigureOut">
              <a:rPr lang="en-CA" smtClean="0"/>
              <a:t>2016-02-04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AFBA8-8909-4328-A3B8-8BED8FDBDAC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3758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FD2BA-6961-4871-AA0F-2BA3907954DD}" type="datetimeFigureOut">
              <a:rPr lang="en-CA" smtClean="0"/>
              <a:t>2016-02-04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AFBA8-8909-4328-A3B8-8BED8FDBDAC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92306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FD2BA-6961-4871-AA0F-2BA3907954DD}" type="datetimeFigureOut">
              <a:rPr lang="en-CA" smtClean="0"/>
              <a:t>2016-02-04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AFBA8-8909-4328-A3B8-8BED8FDBDAC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28741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FD2BA-6961-4871-AA0F-2BA3907954DD}" type="datetimeFigureOut">
              <a:rPr lang="en-CA" smtClean="0"/>
              <a:t>2016-02-04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AFBA8-8909-4328-A3B8-8BED8FDBDAC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58040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FD2BA-6961-4871-AA0F-2BA3907954DD}" type="datetimeFigureOut">
              <a:rPr lang="en-CA" smtClean="0"/>
              <a:t>2016-02-04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AFBA8-8909-4328-A3B8-8BED8FDBDAC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0045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FD2BA-6961-4871-AA0F-2BA3907954DD}" type="datetimeFigureOut">
              <a:rPr lang="en-CA" smtClean="0"/>
              <a:t>2016-02-04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AFBA8-8909-4328-A3B8-8BED8FDBDAC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78364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FD2BA-6961-4871-AA0F-2BA3907954DD}" type="datetimeFigureOut">
              <a:rPr lang="en-CA" smtClean="0"/>
              <a:t>2016-02-04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AFBA8-8909-4328-A3B8-8BED8FDBDAC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77798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FD2BA-6961-4871-AA0F-2BA3907954DD}" type="datetimeFigureOut">
              <a:rPr lang="en-CA" smtClean="0"/>
              <a:t>2016-02-04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AFBA8-8909-4328-A3B8-8BED8FDBDAC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82006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FD2BA-6961-4871-AA0F-2BA3907954DD}" type="datetimeFigureOut">
              <a:rPr lang="en-CA" smtClean="0"/>
              <a:t>2016-02-04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AFBA8-8909-4328-A3B8-8BED8FDBDAC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35623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FD2BA-6961-4871-AA0F-2BA3907954DD}" type="datetimeFigureOut">
              <a:rPr lang="en-CA" smtClean="0"/>
              <a:t>2016-02-04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AFBA8-8909-4328-A3B8-8BED8FDBDAC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65243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7FD2BA-6961-4871-AA0F-2BA3907954DD}" type="datetimeFigureOut">
              <a:rPr lang="en-CA" smtClean="0"/>
              <a:t>2016-02-04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6AFBA8-8909-4328-A3B8-8BED8FDBDAC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99114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Ethics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82951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The Trolley Problem</a:t>
            </a:r>
            <a:endParaRPr lang="en-CA" dirty="0"/>
          </a:p>
        </p:txBody>
      </p:sp>
      <p:pic>
        <p:nvPicPr>
          <p:cNvPr id="1026" name="Picture 2" descr="http://www.relativelyinteresting.com/wp-content/uploads/2010/10/trolley+problem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0" y="2810669"/>
            <a:ext cx="5715000" cy="238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5885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The Trolley Problem</a:t>
            </a:r>
            <a:endParaRPr lang="en-CA" dirty="0"/>
          </a:p>
        </p:txBody>
      </p:sp>
      <p:pic>
        <p:nvPicPr>
          <p:cNvPr id="1026" name="Picture 2" descr="http://www.relativelyinteresting.com/wp-content/uploads/2010/10/trolley+problem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0" y="2810669"/>
            <a:ext cx="5715000" cy="238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2990" y="2410966"/>
            <a:ext cx="3215642" cy="1929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3105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</Words>
  <Application>Microsoft Office PowerPoint</Application>
  <PresentationFormat>Widescreen</PresentationFormat>
  <Paragraphs>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Ethics</vt:lpstr>
      <vt:lpstr>The Trolley Problem</vt:lpstr>
      <vt:lpstr>The Trolley Problem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Ethics</dc:title>
  <dc:creator>Sheldon Poon</dc:creator>
  <cp:lastModifiedBy>Sheldon Poon</cp:lastModifiedBy>
  <cp:revision>1</cp:revision>
  <dcterms:created xsi:type="dcterms:W3CDTF">2016-02-04T16:34:10Z</dcterms:created>
  <dcterms:modified xsi:type="dcterms:W3CDTF">2016-02-04T16:34:17Z</dcterms:modified>
</cp:coreProperties>
</file>